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7"/>
  </p:notesMasterIdLst>
  <p:sldIdLst>
    <p:sldId id="256" r:id="rId2"/>
    <p:sldId id="258" r:id="rId3"/>
    <p:sldId id="274" r:id="rId4"/>
    <p:sldId id="264" r:id="rId5"/>
    <p:sldId id="277" r:id="rId6"/>
    <p:sldId id="271" r:id="rId7"/>
    <p:sldId id="272" r:id="rId8"/>
    <p:sldId id="275" r:id="rId9"/>
    <p:sldId id="268" r:id="rId10"/>
    <p:sldId id="269" r:id="rId11"/>
    <p:sldId id="267" r:id="rId12"/>
    <p:sldId id="270" r:id="rId13"/>
    <p:sldId id="276" r:id="rId14"/>
    <p:sldId id="26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5C880-A7E0-1B49-A02D-C938E2CF2100}" v="194" dt="2021-11-03T00:31:59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3"/>
    <p:restoredTop sz="91967"/>
  </p:normalViewPr>
  <p:slideViewPr>
    <p:cSldViewPr snapToGrid="0" snapToObjects="1">
      <p:cViewPr varScale="1">
        <p:scale>
          <a:sx n="90" d="100"/>
          <a:sy n="90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ning Baker" userId="fd0dd0b9-5cec-40f2-8e9d-99901515d8f9" providerId="ADAL" clId="{5BB5C880-A7E0-1B49-A02D-C938E2CF2100}"/>
    <pc:docChg chg="undo custSel addSld delSld modSld sldOrd">
      <pc:chgData name="Channing Baker" userId="fd0dd0b9-5cec-40f2-8e9d-99901515d8f9" providerId="ADAL" clId="{5BB5C880-A7E0-1B49-A02D-C938E2CF2100}" dt="2021-11-03T00:42:02.127" v="4515" actId="1076"/>
      <pc:docMkLst>
        <pc:docMk/>
      </pc:docMkLst>
      <pc:sldChg chg="modSp mod">
        <pc:chgData name="Channing Baker" userId="fd0dd0b9-5cec-40f2-8e9d-99901515d8f9" providerId="ADAL" clId="{5BB5C880-A7E0-1B49-A02D-C938E2CF2100}" dt="2021-11-03T00:31:59.432" v="4444" actId="207"/>
        <pc:sldMkLst>
          <pc:docMk/>
          <pc:sldMk cId="3250831503" sldId="256"/>
        </pc:sldMkLst>
        <pc:spChg chg="mod">
          <ac:chgData name="Channing Baker" userId="fd0dd0b9-5cec-40f2-8e9d-99901515d8f9" providerId="ADAL" clId="{5BB5C880-A7E0-1B49-A02D-C938E2CF2100}" dt="2021-11-03T00:25:51.468" v="4415" actId="207"/>
          <ac:spMkLst>
            <pc:docMk/>
            <pc:sldMk cId="3250831503" sldId="256"/>
            <ac:spMk id="2" creationId="{4964693F-2BFE-404D-9DC5-C9AD856A31B6}"/>
          </ac:spMkLst>
        </pc:spChg>
        <pc:spChg chg="mod">
          <ac:chgData name="Channing Baker" userId="fd0dd0b9-5cec-40f2-8e9d-99901515d8f9" providerId="ADAL" clId="{5BB5C880-A7E0-1B49-A02D-C938E2CF2100}" dt="2021-11-03T00:31:59.432" v="4444" actId="207"/>
          <ac:spMkLst>
            <pc:docMk/>
            <pc:sldMk cId="3250831503" sldId="256"/>
            <ac:spMk id="3" creationId="{650C5D2D-6C14-7849-AE17-4A23E0D28EEE}"/>
          </ac:spMkLst>
        </pc:spChg>
      </pc:sldChg>
      <pc:sldChg chg="delSp modSp mod ord modClrScheme delDesignElem chgLayout modNotesTx">
        <pc:chgData name="Channing Baker" userId="fd0dd0b9-5cec-40f2-8e9d-99901515d8f9" providerId="ADAL" clId="{5BB5C880-A7E0-1B49-A02D-C938E2CF2100}" dt="2021-11-03T00:40:08.244" v="4511" actId="1076"/>
        <pc:sldMkLst>
          <pc:docMk/>
          <pc:sldMk cId="3172354098" sldId="258"/>
        </pc:sldMkLst>
        <pc:spChg chg="mod ord">
          <ac:chgData name="Channing Baker" userId="fd0dd0b9-5cec-40f2-8e9d-99901515d8f9" providerId="ADAL" clId="{5BB5C880-A7E0-1B49-A02D-C938E2CF2100}" dt="2021-11-03T00:40:08.244" v="4511" actId="1076"/>
          <ac:spMkLst>
            <pc:docMk/>
            <pc:sldMk cId="3172354098" sldId="258"/>
            <ac:spMk id="2" creationId="{538C330E-450F-B242-847D-1F3DC8F80FD2}"/>
          </ac:spMkLst>
        </pc:spChg>
        <pc:spChg chg="mod ord">
          <ac:chgData name="Channing Baker" userId="fd0dd0b9-5cec-40f2-8e9d-99901515d8f9" providerId="ADAL" clId="{5BB5C880-A7E0-1B49-A02D-C938E2CF2100}" dt="2021-11-03T00:35:29.773" v="4464" actId="20577"/>
          <ac:spMkLst>
            <pc:docMk/>
            <pc:sldMk cId="3172354098" sldId="258"/>
            <ac:spMk id="3" creationId="{023F728E-5B50-5848-92D8-AAEEC7A07ED7}"/>
          </ac:spMkLst>
        </pc:spChg>
        <pc:spChg chg="del">
          <ac:chgData name="Channing Baker" userId="fd0dd0b9-5cec-40f2-8e9d-99901515d8f9" providerId="ADAL" clId="{5BB5C880-A7E0-1B49-A02D-C938E2CF2100}" dt="2021-10-30T00:10:50.234" v="3127" actId="700"/>
          <ac:spMkLst>
            <pc:docMk/>
            <pc:sldMk cId="3172354098" sldId="258"/>
            <ac:spMk id="12" creationId="{23076A4E-38BA-4BCB-BE40-AD144E24ED8C}"/>
          </ac:spMkLst>
        </pc:spChg>
        <pc:spChg chg="del">
          <ac:chgData name="Channing Baker" userId="fd0dd0b9-5cec-40f2-8e9d-99901515d8f9" providerId="ADAL" clId="{5BB5C880-A7E0-1B49-A02D-C938E2CF2100}" dt="2021-10-30T00:10:50.234" v="3127" actId="700"/>
          <ac:spMkLst>
            <pc:docMk/>
            <pc:sldMk cId="3172354098" sldId="258"/>
            <ac:spMk id="14" creationId="{6D7753FE-7408-46D8-999A-0B0C34EA8C09}"/>
          </ac:spMkLst>
        </pc:spChg>
        <pc:grpChg chg="del">
          <ac:chgData name="Channing Baker" userId="fd0dd0b9-5cec-40f2-8e9d-99901515d8f9" providerId="ADAL" clId="{5BB5C880-A7E0-1B49-A02D-C938E2CF2100}" dt="2021-10-30T00:10:50.234" v="3127" actId="700"/>
          <ac:grpSpMkLst>
            <pc:docMk/>
            <pc:sldMk cId="3172354098" sldId="258"/>
            <ac:grpSpMk id="16" creationId="{E30DE9CB-4267-487A-915E-5665607E9F36}"/>
          </ac:grpSpMkLst>
        </pc:grpChg>
        <pc:picChg chg="mod">
          <ac:chgData name="Channing Baker" userId="fd0dd0b9-5cec-40f2-8e9d-99901515d8f9" providerId="ADAL" clId="{5BB5C880-A7E0-1B49-A02D-C938E2CF2100}" dt="2021-10-30T00:13:28.710" v="3155" actId="14861"/>
          <ac:picMkLst>
            <pc:docMk/>
            <pc:sldMk cId="3172354098" sldId="258"/>
            <ac:picMk id="7" creationId="{403F1BE2-4E6D-664D-93E8-D44473016806}"/>
          </ac:picMkLst>
        </pc:picChg>
      </pc:sldChg>
      <pc:sldChg chg="del modNotesTx">
        <pc:chgData name="Channing Baker" userId="fd0dd0b9-5cec-40f2-8e9d-99901515d8f9" providerId="ADAL" clId="{5BB5C880-A7E0-1B49-A02D-C938E2CF2100}" dt="2021-10-28T18:30:38.582" v="665" actId="2696"/>
        <pc:sldMkLst>
          <pc:docMk/>
          <pc:sldMk cId="1213958904" sldId="259"/>
        </pc:sldMkLst>
      </pc:sldChg>
      <pc:sldChg chg="addSp delSp modSp mod modClrScheme delDesignElem chgLayout modNotesTx">
        <pc:chgData name="Channing Baker" userId="fd0dd0b9-5cec-40f2-8e9d-99901515d8f9" providerId="ADAL" clId="{5BB5C880-A7E0-1B49-A02D-C938E2CF2100}" dt="2021-11-03T00:39:21.752" v="4501" actId="255"/>
        <pc:sldMkLst>
          <pc:docMk/>
          <pc:sldMk cId="4098840269" sldId="262"/>
        </pc:sldMkLst>
        <pc:spChg chg="mod ord">
          <ac:chgData name="Channing Baker" userId="fd0dd0b9-5cec-40f2-8e9d-99901515d8f9" providerId="ADAL" clId="{5BB5C880-A7E0-1B49-A02D-C938E2CF2100}" dt="2021-11-03T00:39:21.752" v="4501" actId="255"/>
          <ac:spMkLst>
            <pc:docMk/>
            <pc:sldMk cId="4098840269" sldId="262"/>
            <ac:spMk id="2" creationId="{26BDF567-6B45-7D47-898A-CE64BAC10828}"/>
          </ac:spMkLst>
        </pc:spChg>
        <pc:spChg chg="mod">
          <ac:chgData name="Channing Baker" userId="fd0dd0b9-5cec-40f2-8e9d-99901515d8f9" providerId="ADAL" clId="{5BB5C880-A7E0-1B49-A02D-C938E2CF2100}" dt="2021-11-03T00:28:06.791" v="4442" actId="20577"/>
          <ac:spMkLst>
            <pc:docMk/>
            <pc:sldMk cId="4098840269" sldId="262"/>
            <ac:spMk id="5" creationId="{8D940B3E-B17B-E043-9B37-500FFFDE7F06}"/>
          </ac:spMkLst>
        </pc:spChg>
        <pc:spChg chg="add del mod">
          <ac:chgData name="Channing Baker" userId="fd0dd0b9-5cec-40f2-8e9d-99901515d8f9" providerId="ADAL" clId="{5BB5C880-A7E0-1B49-A02D-C938E2CF2100}" dt="2021-10-28T18:40:19.367" v="886" actId="478"/>
          <ac:spMkLst>
            <pc:docMk/>
            <pc:sldMk cId="4098840269" sldId="262"/>
            <ac:spMk id="6" creationId="{758344E9-AA6D-CF43-ADED-9B48AB0ED9D7}"/>
          </ac:spMkLst>
        </pc:spChg>
        <pc:spChg chg="del">
          <ac:chgData name="Channing Baker" userId="fd0dd0b9-5cec-40f2-8e9d-99901515d8f9" providerId="ADAL" clId="{5BB5C880-A7E0-1B49-A02D-C938E2CF2100}" dt="2021-10-30T00:15:00.149" v="3163" actId="700"/>
          <ac:spMkLst>
            <pc:docMk/>
            <pc:sldMk cId="4098840269" sldId="262"/>
            <ac:spMk id="37" creationId="{23076A4E-38BA-4BCB-BE40-AD144E24ED8C}"/>
          </ac:spMkLst>
        </pc:spChg>
        <pc:spChg chg="del">
          <ac:chgData name="Channing Baker" userId="fd0dd0b9-5cec-40f2-8e9d-99901515d8f9" providerId="ADAL" clId="{5BB5C880-A7E0-1B49-A02D-C938E2CF2100}" dt="2021-10-30T00:15:00.149" v="3163" actId="700"/>
          <ac:spMkLst>
            <pc:docMk/>
            <pc:sldMk cId="4098840269" sldId="262"/>
            <ac:spMk id="38" creationId="{6D7753FE-7408-46D8-999A-0B0C34EA8C09}"/>
          </ac:spMkLst>
        </pc:spChg>
        <pc:grpChg chg="del">
          <ac:chgData name="Channing Baker" userId="fd0dd0b9-5cec-40f2-8e9d-99901515d8f9" providerId="ADAL" clId="{5BB5C880-A7E0-1B49-A02D-C938E2CF2100}" dt="2021-10-30T00:15:00.149" v="3163" actId="700"/>
          <ac:grpSpMkLst>
            <pc:docMk/>
            <pc:sldMk cId="4098840269" sldId="262"/>
            <ac:grpSpMk id="39" creationId="{E30DE9CB-4267-487A-915E-5665607E9F36}"/>
          </ac:grpSpMkLst>
        </pc:grpChg>
        <pc:picChg chg="del mod">
          <ac:chgData name="Channing Baker" userId="fd0dd0b9-5cec-40f2-8e9d-99901515d8f9" providerId="ADAL" clId="{5BB5C880-A7E0-1B49-A02D-C938E2CF2100}" dt="2021-10-28T18:40:00.451" v="882" actId="478"/>
          <ac:picMkLst>
            <pc:docMk/>
            <pc:sldMk cId="4098840269" sldId="262"/>
            <ac:picMk id="4" creationId="{F2E470BE-3E2E-C042-A43D-24C67CE2E62A}"/>
          </ac:picMkLst>
        </pc:picChg>
        <pc:picChg chg="add mod">
          <ac:chgData name="Channing Baker" userId="fd0dd0b9-5cec-40f2-8e9d-99901515d8f9" providerId="ADAL" clId="{5BB5C880-A7E0-1B49-A02D-C938E2CF2100}" dt="2021-11-03T00:27:53" v="4433" actId="14100"/>
          <ac:picMkLst>
            <pc:docMk/>
            <pc:sldMk cId="4098840269" sldId="262"/>
            <ac:picMk id="8" creationId="{F836FD83-4864-A34C-96D3-DCB1007EE6F4}"/>
          </ac:picMkLst>
        </pc:picChg>
        <pc:picChg chg="add del mod">
          <ac:chgData name="Channing Baker" userId="fd0dd0b9-5cec-40f2-8e9d-99901515d8f9" providerId="ADAL" clId="{5BB5C880-A7E0-1B49-A02D-C938E2CF2100}" dt="2021-10-28T18:40:36.792" v="890" actId="478"/>
          <ac:picMkLst>
            <pc:docMk/>
            <pc:sldMk cId="4098840269" sldId="262"/>
            <ac:picMk id="1026" creationId="{AB12A922-3D3E-D545-B18A-A8C84BBC4ECD}"/>
          </ac:picMkLst>
        </pc:picChg>
      </pc:sldChg>
      <pc:sldChg chg="del">
        <pc:chgData name="Channing Baker" userId="fd0dd0b9-5cec-40f2-8e9d-99901515d8f9" providerId="ADAL" clId="{5BB5C880-A7E0-1B49-A02D-C938E2CF2100}" dt="2021-10-29T18:34:39.082" v="2952" actId="2696"/>
        <pc:sldMkLst>
          <pc:docMk/>
          <pc:sldMk cId="250355931" sldId="263"/>
        </pc:sldMkLst>
      </pc:sldChg>
      <pc:sldChg chg="addSp delSp modSp mod ord modClrScheme delDesignElem chgLayout modNotesTx">
        <pc:chgData name="Channing Baker" userId="fd0dd0b9-5cec-40f2-8e9d-99901515d8f9" providerId="ADAL" clId="{5BB5C880-A7E0-1B49-A02D-C938E2CF2100}" dt="2021-11-03T00:36:02.357" v="4469" actId="1076"/>
        <pc:sldMkLst>
          <pc:docMk/>
          <pc:sldMk cId="1429525325" sldId="264"/>
        </pc:sldMkLst>
        <pc:spChg chg="mod ord">
          <ac:chgData name="Channing Baker" userId="fd0dd0b9-5cec-40f2-8e9d-99901515d8f9" providerId="ADAL" clId="{5BB5C880-A7E0-1B49-A02D-C938E2CF2100}" dt="2021-11-03T00:26:15.522" v="4419" actId="207"/>
          <ac:spMkLst>
            <pc:docMk/>
            <pc:sldMk cId="1429525325" sldId="264"/>
            <ac:spMk id="2" creationId="{75C337BD-5593-A44D-B926-CF3162B40A11}"/>
          </ac:spMkLst>
        </pc:spChg>
        <pc:spChg chg="add mod">
          <ac:chgData name="Channing Baker" userId="fd0dd0b9-5cec-40f2-8e9d-99901515d8f9" providerId="ADAL" clId="{5BB5C880-A7E0-1B49-A02D-C938E2CF2100}" dt="2021-11-01T16:48:35.443" v="4140" actId="20577"/>
          <ac:spMkLst>
            <pc:docMk/>
            <pc:sldMk cId="1429525325" sldId="264"/>
            <ac:spMk id="6" creationId="{815254FB-0296-C442-88BB-BC601164C0F0}"/>
          </ac:spMkLst>
        </pc:spChg>
        <pc:spChg chg="add mod">
          <ac:chgData name="Channing Baker" userId="fd0dd0b9-5cec-40f2-8e9d-99901515d8f9" providerId="ADAL" clId="{5BB5C880-A7E0-1B49-A02D-C938E2CF2100}" dt="2021-10-30T00:13:58.154" v="3160" actId="1076"/>
          <ac:spMkLst>
            <pc:docMk/>
            <pc:sldMk cId="1429525325" sldId="264"/>
            <ac:spMk id="15" creationId="{CF21EB3C-2E1B-444E-B852-5D579D9CC4CB}"/>
          </ac:spMkLst>
        </pc:spChg>
        <pc:spChg chg="del">
          <ac:chgData name="Channing Baker" userId="fd0dd0b9-5cec-40f2-8e9d-99901515d8f9" providerId="ADAL" clId="{5BB5C880-A7E0-1B49-A02D-C938E2CF2100}" dt="2021-10-30T00:13:45.097" v="3156" actId="700"/>
          <ac:spMkLst>
            <pc:docMk/>
            <pc:sldMk cId="1429525325" sldId="264"/>
            <ac:spMk id="47" creationId="{9D3B3C7E-BC2D-4436-8B03-AC421FA66787}"/>
          </ac:spMkLst>
        </pc:spChg>
        <pc:spChg chg="del">
          <ac:chgData name="Channing Baker" userId="fd0dd0b9-5cec-40f2-8e9d-99901515d8f9" providerId="ADAL" clId="{5BB5C880-A7E0-1B49-A02D-C938E2CF2100}" dt="2021-10-30T00:13:45.097" v="3156" actId="700"/>
          <ac:spMkLst>
            <pc:docMk/>
            <pc:sldMk cId="1429525325" sldId="264"/>
            <ac:spMk id="49" creationId="{DD8EACB7-D372-470B-B76E-A829D00310CD}"/>
          </ac:spMkLst>
        </pc:spChg>
        <pc:spChg chg="del">
          <ac:chgData name="Channing Baker" userId="fd0dd0b9-5cec-40f2-8e9d-99901515d8f9" providerId="ADAL" clId="{5BB5C880-A7E0-1B49-A02D-C938E2CF2100}" dt="2021-10-30T00:13:45.097" v="3156" actId="700"/>
          <ac:spMkLst>
            <pc:docMk/>
            <pc:sldMk cId="1429525325" sldId="264"/>
            <ac:spMk id="50" creationId="{C7EA4B13-46D3-41EE-95DA-7B2100DE940B}"/>
          </ac:spMkLst>
        </pc:spChg>
        <pc:grpChg chg="del">
          <ac:chgData name="Channing Baker" userId="fd0dd0b9-5cec-40f2-8e9d-99901515d8f9" providerId="ADAL" clId="{5BB5C880-A7E0-1B49-A02D-C938E2CF2100}" dt="2021-10-30T00:13:45.097" v="3156" actId="700"/>
          <ac:grpSpMkLst>
            <pc:docMk/>
            <pc:sldMk cId="1429525325" sldId="264"/>
            <ac:grpSpMk id="48" creationId="{79B5D0C1-066E-4C02-A6B8-59FAE4A19724}"/>
          </ac:grpSpMkLst>
        </pc:grpChg>
        <pc:grpChg chg="del">
          <ac:chgData name="Channing Baker" userId="fd0dd0b9-5cec-40f2-8e9d-99901515d8f9" providerId="ADAL" clId="{5BB5C880-A7E0-1B49-A02D-C938E2CF2100}" dt="2021-10-30T00:13:45.097" v="3156" actId="700"/>
          <ac:grpSpMkLst>
            <pc:docMk/>
            <pc:sldMk cId="1429525325" sldId="264"/>
            <ac:grpSpMk id="51" creationId="{DCEEEBE1-DC7B-4168-90C6-DB88876E30DD}"/>
          </ac:grpSpMkLst>
        </pc:grpChg>
        <pc:picChg chg="mod ord">
          <ac:chgData name="Channing Baker" userId="fd0dd0b9-5cec-40f2-8e9d-99901515d8f9" providerId="ADAL" clId="{5BB5C880-A7E0-1B49-A02D-C938E2CF2100}" dt="2021-11-01T16:15:31.507" v="4067" actId="14861"/>
          <ac:picMkLst>
            <pc:docMk/>
            <pc:sldMk cId="1429525325" sldId="264"/>
            <ac:picMk id="4" creationId="{23A31A04-E985-2240-9457-86BF86CBBE5E}"/>
          </ac:picMkLst>
        </pc:picChg>
        <pc:picChg chg="add mod">
          <ac:chgData name="Channing Baker" userId="fd0dd0b9-5cec-40f2-8e9d-99901515d8f9" providerId="ADAL" clId="{5BB5C880-A7E0-1B49-A02D-C938E2CF2100}" dt="2021-11-03T00:36:02.357" v="4469" actId="1076"/>
          <ac:picMkLst>
            <pc:docMk/>
            <pc:sldMk cId="1429525325" sldId="264"/>
            <ac:picMk id="5" creationId="{5B2A74A1-DEF0-1348-A790-FF1742DF6B14}"/>
          </ac:picMkLst>
        </pc:picChg>
      </pc:sldChg>
      <pc:sldChg chg="modSp mod">
        <pc:chgData name="Channing Baker" userId="fd0dd0b9-5cec-40f2-8e9d-99901515d8f9" providerId="ADAL" clId="{5BB5C880-A7E0-1B49-A02D-C938E2CF2100}" dt="2021-11-03T00:42:02.127" v="4515" actId="1076"/>
        <pc:sldMkLst>
          <pc:docMk/>
          <pc:sldMk cId="540761045" sldId="267"/>
        </pc:sldMkLst>
        <pc:spChg chg="mod">
          <ac:chgData name="Channing Baker" userId="fd0dd0b9-5cec-40f2-8e9d-99901515d8f9" providerId="ADAL" clId="{5BB5C880-A7E0-1B49-A02D-C938E2CF2100}" dt="2021-11-01T20:18:05.838" v="4202" actId="1076"/>
          <ac:spMkLst>
            <pc:docMk/>
            <pc:sldMk cId="540761045" sldId="267"/>
            <ac:spMk id="6" creationId="{A2A9BF21-CDDF-9A4A-BCB5-49FED017DCC1}"/>
          </ac:spMkLst>
        </pc:spChg>
        <pc:picChg chg="mod">
          <ac:chgData name="Channing Baker" userId="fd0dd0b9-5cec-40f2-8e9d-99901515d8f9" providerId="ADAL" clId="{5BB5C880-A7E0-1B49-A02D-C938E2CF2100}" dt="2021-11-01T02:29:05.399" v="3344" actId="14861"/>
          <ac:picMkLst>
            <pc:docMk/>
            <pc:sldMk cId="540761045" sldId="267"/>
            <ac:picMk id="4" creationId="{D2663B55-6FE9-7748-BEA4-15742A014F9C}"/>
          </ac:picMkLst>
        </pc:picChg>
        <pc:picChg chg="mod">
          <ac:chgData name="Channing Baker" userId="fd0dd0b9-5cec-40f2-8e9d-99901515d8f9" providerId="ADAL" clId="{5BB5C880-A7E0-1B49-A02D-C938E2CF2100}" dt="2021-11-03T00:42:02.127" v="4515" actId="1076"/>
          <ac:picMkLst>
            <pc:docMk/>
            <pc:sldMk cId="540761045" sldId="267"/>
            <ac:picMk id="5" creationId="{CAFBDE3A-9991-F44A-927C-B2F0366BFA04}"/>
          </ac:picMkLst>
        </pc:picChg>
      </pc:sldChg>
      <pc:sldChg chg="modSp mod modNotesTx">
        <pc:chgData name="Channing Baker" userId="fd0dd0b9-5cec-40f2-8e9d-99901515d8f9" providerId="ADAL" clId="{5BB5C880-A7E0-1B49-A02D-C938E2CF2100}" dt="2021-11-03T00:34:42.925" v="4462" actId="20577"/>
        <pc:sldMkLst>
          <pc:docMk/>
          <pc:sldMk cId="2187921647" sldId="268"/>
        </pc:sldMkLst>
        <pc:spChg chg="mod">
          <ac:chgData name="Channing Baker" userId="fd0dd0b9-5cec-40f2-8e9d-99901515d8f9" providerId="ADAL" clId="{5BB5C880-A7E0-1B49-A02D-C938E2CF2100}" dt="2021-11-01T20:17:40.357" v="4193" actId="1076"/>
          <ac:spMkLst>
            <pc:docMk/>
            <pc:sldMk cId="2187921647" sldId="268"/>
            <ac:spMk id="6" creationId="{EB2EAF11-DC54-E24E-B26F-9588B65EB78D}"/>
          </ac:spMkLst>
        </pc:spChg>
        <pc:picChg chg="mod modCrop">
          <ac:chgData name="Channing Baker" userId="fd0dd0b9-5cec-40f2-8e9d-99901515d8f9" providerId="ADAL" clId="{5BB5C880-A7E0-1B49-A02D-C938E2CF2100}" dt="2021-11-01T02:27:03.414" v="3314" actId="1076"/>
          <ac:picMkLst>
            <pc:docMk/>
            <pc:sldMk cId="2187921647" sldId="268"/>
            <ac:picMk id="4" creationId="{C2B80E94-348E-6B4D-99AD-093EC1686DF4}"/>
          </ac:picMkLst>
        </pc:picChg>
        <pc:picChg chg="mod">
          <ac:chgData name="Channing Baker" userId="fd0dd0b9-5cec-40f2-8e9d-99901515d8f9" providerId="ADAL" clId="{5BB5C880-A7E0-1B49-A02D-C938E2CF2100}" dt="2021-11-01T02:26:48.533" v="3311" actId="1076"/>
          <ac:picMkLst>
            <pc:docMk/>
            <pc:sldMk cId="2187921647" sldId="268"/>
            <ac:picMk id="5" creationId="{1B8AA687-C245-B24F-8993-BC931328BF91}"/>
          </ac:picMkLst>
        </pc:picChg>
      </pc:sldChg>
      <pc:sldChg chg="modSp mod">
        <pc:chgData name="Channing Baker" userId="fd0dd0b9-5cec-40f2-8e9d-99901515d8f9" providerId="ADAL" clId="{5BB5C880-A7E0-1B49-A02D-C938E2CF2100}" dt="2021-11-01T20:17:53.551" v="4198" actId="1076"/>
        <pc:sldMkLst>
          <pc:docMk/>
          <pc:sldMk cId="1912032166" sldId="269"/>
        </pc:sldMkLst>
        <pc:spChg chg="mod">
          <ac:chgData name="Channing Baker" userId="fd0dd0b9-5cec-40f2-8e9d-99901515d8f9" providerId="ADAL" clId="{5BB5C880-A7E0-1B49-A02D-C938E2CF2100}" dt="2021-11-01T20:17:53.551" v="4198" actId="1076"/>
          <ac:spMkLst>
            <pc:docMk/>
            <pc:sldMk cId="1912032166" sldId="269"/>
            <ac:spMk id="6" creationId="{0F871E65-5508-BB43-8063-8A8B9FB2ADB8}"/>
          </ac:spMkLst>
        </pc:spChg>
        <pc:picChg chg="mod">
          <ac:chgData name="Channing Baker" userId="fd0dd0b9-5cec-40f2-8e9d-99901515d8f9" providerId="ADAL" clId="{5BB5C880-A7E0-1B49-A02D-C938E2CF2100}" dt="2021-11-01T02:27:42.885" v="3326" actId="1076"/>
          <ac:picMkLst>
            <pc:docMk/>
            <pc:sldMk cId="1912032166" sldId="269"/>
            <ac:picMk id="4" creationId="{231E859E-2F95-8A43-B25C-615058B98C25}"/>
          </ac:picMkLst>
        </pc:picChg>
        <pc:picChg chg="mod">
          <ac:chgData name="Channing Baker" userId="fd0dd0b9-5cec-40f2-8e9d-99901515d8f9" providerId="ADAL" clId="{5BB5C880-A7E0-1B49-A02D-C938E2CF2100}" dt="2021-11-01T02:27:45.521" v="3327" actId="1076"/>
          <ac:picMkLst>
            <pc:docMk/>
            <pc:sldMk cId="1912032166" sldId="269"/>
            <ac:picMk id="5" creationId="{62222A0A-26C2-4C4F-BF58-2F94E4C2D696}"/>
          </ac:picMkLst>
        </pc:picChg>
      </pc:sldChg>
      <pc:sldChg chg="modSp mod">
        <pc:chgData name="Channing Baker" userId="fd0dd0b9-5cec-40f2-8e9d-99901515d8f9" providerId="ADAL" clId="{5BB5C880-A7E0-1B49-A02D-C938E2CF2100}" dt="2021-11-03T00:41:57.134" v="4513" actId="1076"/>
        <pc:sldMkLst>
          <pc:docMk/>
          <pc:sldMk cId="1985209771" sldId="270"/>
        </pc:sldMkLst>
        <pc:spChg chg="mod">
          <ac:chgData name="Channing Baker" userId="fd0dd0b9-5cec-40f2-8e9d-99901515d8f9" providerId="ADAL" clId="{5BB5C880-A7E0-1B49-A02D-C938E2CF2100}" dt="2021-11-01T20:18:14.887" v="4205" actId="1076"/>
          <ac:spMkLst>
            <pc:docMk/>
            <pc:sldMk cId="1985209771" sldId="270"/>
            <ac:spMk id="7" creationId="{11793166-FE3F-3944-AFC9-58E27762B562}"/>
          </ac:spMkLst>
        </pc:spChg>
        <pc:picChg chg="mod">
          <ac:chgData name="Channing Baker" userId="fd0dd0b9-5cec-40f2-8e9d-99901515d8f9" providerId="ADAL" clId="{5BB5C880-A7E0-1B49-A02D-C938E2CF2100}" dt="2021-11-01T02:30:05.705" v="3364" actId="14100"/>
          <ac:picMkLst>
            <pc:docMk/>
            <pc:sldMk cId="1985209771" sldId="270"/>
            <ac:picMk id="4" creationId="{8989B709-93CA-F440-98D0-1DC33D68CE38}"/>
          </ac:picMkLst>
        </pc:picChg>
        <pc:picChg chg="mod">
          <ac:chgData name="Channing Baker" userId="fd0dd0b9-5cec-40f2-8e9d-99901515d8f9" providerId="ADAL" clId="{5BB5C880-A7E0-1B49-A02D-C938E2CF2100}" dt="2021-11-03T00:41:57.134" v="4513" actId="1076"/>
          <ac:picMkLst>
            <pc:docMk/>
            <pc:sldMk cId="1985209771" sldId="270"/>
            <ac:picMk id="5" creationId="{EB6F2BB7-6A82-AB47-9F0C-4AB2A77C07B9}"/>
          </ac:picMkLst>
        </pc:picChg>
      </pc:sldChg>
      <pc:sldChg chg="addSp delSp modSp new mod ord modNotesTx">
        <pc:chgData name="Channing Baker" userId="fd0dd0b9-5cec-40f2-8e9d-99901515d8f9" providerId="ADAL" clId="{5BB5C880-A7E0-1B49-A02D-C938E2CF2100}" dt="2021-11-03T00:39:34.672" v="4504" actId="1076"/>
        <pc:sldMkLst>
          <pc:docMk/>
          <pc:sldMk cId="317258228" sldId="271"/>
        </pc:sldMkLst>
        <pc:spChg chg="mod">
          <ac:chgData name="Channing Baker" userId="fd0dd0b9-5cec-40f2-8e9d-99901515d8f9" providerId="ADAL" clId="{5BB5C880-A7E0-1B49-A02D-C938E2CF2100}" dt="2021-11-03T00:39:34.672" v="4504" actId="1076"/>
          <ac:spMkLst>
            <pc:docMk/>
            <pc:sldMk cId="317258228" sldId="271"/>
            <ac:spMk id="2" creationId="{F9B4DD58-8B4E-D147-9D47-3FFC18966FFA}"/>
          </ac:spMkLst>
        </pc:spChg>
        <pc:spChg chg="add del mod">
          <ac:chgData name="Channing Baker" userId="fd0dd0b9-5cec-40f2-8e9d-99901515d8f9" providerId="ADAL" clId="{5BB5C880-A7E0-1B49-A02D-C938E2CF2100}" dt="2021-10-29T15:19:08.867" v="2096" actId="478"/>
          <ac:spMkLst>
            <pc:docMk/>
            <pc:sldMk cId="317258228" sldId="271"/>
            <ac:spMk id="3" creationId="{AC05C8A7-2EFA-C048-86D6-1940F0EC06D2}"/>
          </ac:spMkLst>
        </pc:spChg>
        <pc:spChg chg="del">
          <ac:chgData name="Channing Baker" userId="fd0dd0b9-5cec-40f2-8e9d-99901515d8f9" providerId="ADAL" clId="{5BB5C880-A7E0-1B49-A02D-C938E2CF2100}" dt="2021-10-27T15:46:06.820" v="1"/>
          <ac:spMkLst>
            <pc:docMk/>
            <pc:sldMk cId="317258228" sldId="271"/>
            <ac:spMk id="3" creationId="{D3A576E5-1FAF-F546-9F58-2A1C4D383D90}"/>
          </ac:spMkLst>
        </pc:spChg>
        <pc:spChg chg="add mod">
          <ac:chgData name="Channing Baker" userId="fd0dd0b9-5cec-40f2-8e9d-99901515d8f9" providerId="ADAL" clId="{5BB5C880-A7E0-1B49-A02D-C938E2CF2100}" dt="2021-11-01T16:49:20.833" v="4144" actId="1076"/>
          <ac:spMkLst>
            <pc:docMk/>
            <pc:sldMk cId="317258228" sldId="271"/>
            <ac:spMk id="6" creationId="{4D05C4CF-F00D-FA45-86D9-99F795AF7C06}"/>
          </ac:spMkLst>
        </pc:spChg>
        <pc:picChg chg="add mod">
          <ac:chgData name="Channing Baker" userId="fd0dd0b9-5cec-40f2-8e9d-99901515d8f9" providerId="ADAL" clId="{5BB5C880-A7E0-1B49-A02D-C938E2CF2100}" dt="2021-10-29T15:48:28.588" v="2176" actId="1076"/>
          <ac:picMkLst>
            <pc:docMk/>
            <pc:sldMk cId="317258228" sldId="271"/>
            <ac:picMk id="5" creationId="{C80B0279-3175-E34C-AEC8-51AB911924D3}"/>
          </ac:picMkLst>
        </pc:picChg>
      </pc:sldChg>
      <pc:sldChg chg="addSp delSp modSp new mod ord setBg modClrScheme delDesignElem chgLayout modNotesTx">
        <pc:chgData name="Channing Baker" userId="fd0dd0b9-5cec-40f2-8e9d-99901515d8f9" providerId="ADAL" clId="{5BB5C880-A7E0-1B49-A02D-C938E2CF2100}" dt="2021-11-03T00:38:09.258" v="4489" actId="1076"/>
        <pc:sldMkLst>
          <pc:docMk/>
          <pc:sldMk cId="2671447165" sldId="272"/>
        </pc:sldMkLst>
        <pc:spChg chg="del mod ord">
          <ac:chgData name="Channing Baker" userId="fd0dd0b9-5cec-40f2-8e9d-99901515d8f9" providerId="ADAL" clId="{5BB5C880-A7E0-1B49-A02D-C938E2CF2100}" dt="2021-10-28T18:30:57.056" v="666" actId="700"/>
          <ac:spMkLst>
            <pc:docMk/>
            <pc:sldMk cId="2671447165" sldId="272"/>
            <ac:spMk id="2" creationId="{A06C2A8E-D1E7-0546-96D8-800BFB07C73F}"/>
          </ac:spMkLst>
        </pc:spChg>
        <pc:spChg chg="add mod ord">
          <ac:chgData name="Channing Baker" userId="fd0dd0b9-5cec-40f2-8e9d-99901515d8f9" providerId="ADAL" clId="{5BB5C880-A7E0-1B49-A02D-C938E2CF2100}" dt="2021-11-03T00:38:09.258" v="4489" actId="1076"/>
          <ac:spMkLst>
            <pc:docMk/>
            <pc:sldMk cId="2671447165" sldId="272"/>
            <ac:spMk id="3" creationId="{85818895-132D-524D-9ADE-5730AD87177B}"/>
          </ac:spMkLst>
        </pc:spChg>
        <pc:spChg chg="del">
          <ac:chgData name="Channing Baker" userId="fd0dd0b9-5cec-40f2-8e9d-99901515d8f9" providerId="ADAL" clId="{5BB5C880-A7E0-1B49-A02D-C938E2CF2100}" dt="2021-10-27T15:49:27.673" v="14"/>
          <ac:spMkLst>
            <pc:docMk/>
            <pc:sldMk cId="2671447165" sldId="272"/>
            <ac:spMk id="3" creationId="{F1BD8FD3-1D7F-E84B-A9EC-D8E62BEA4A25}"/>
          </ac:spMkLst>
        </pc:spChg>
        <pc:spChg chg="add del">
          <ac:chgData name="Channing Baker" userId="fd0dd0b9-5cec-40f2-8e9d-99901515d8f9" providerId="ADAL" clId="{5BB5C880-A7E0-1B49-A02D-C938E2CF2100}" dt="2021-10-27T16:21:31.863" v="61" actId="26606"/>
          <ac:spMkLst>
            <pc:docMk/>
            <pc:sldMk cId="2671447165" sldId="272"/>
            <ac:spMk id="10" creationId="{9D3B3C7E-BC2D-4436-8B03-AC421FA66787}"/>
          </ac:spMkLst>
        </pc:spChg>
        <pc:spChg chg="add del">
          <ac:chgData name="Channing Baker" userId="fd0dd0b9-5cec-40f2-8e9d-99901515d8f9" providerId="ADAL" clId="{5BB5C880-A7E0-1B49-A02D-C938E2CF2100}" dt="2021-10-27T16:21:31.863" v="61" actId="26606"/>
          <ac:spMkLst>
            <pc:docMk/>
            <pc:sldMk cId="2671447165" sldId="272"/>
            <ac:spMk id="17" creationId="{DD8EACB7-D372-470B-B76E-A829D00310CD}"/>
          </ac:spMkLst>
        </pc:spChg>
        <pc:spChg chg="add del mod">
          <ac:chgData name="Channing Baker" userId="fd0dd0b9-5cec-40f2-8e9d-99901515d8f9" providerId="ADAL" clId="{5BB5C880-A7E0-1B49-A02D-C938E2CF2100}" dt="2021-10-29T18:47:40.080" v="2991" actId="478"/>
          <ac:spMkLst>
            <pc:docMk/>
            <pc:sldMk cId="2671447165" sldId="272"/>
            <ac:spMk id="19" creationId="{8B588DA8-69DB-9D4B-A293-F8F01AD3651D}"/>
          </ac:spMkLst>
        </pc:spChg>
        <pc:spChg chg="add del">
          <ac:chgData name="Channing Baker" userId="fd0dd0b9-5cec-40f2-8e9d-99901515d8f9" providerId="ADAL" clId="{5BB5C880-A7E0-1B49-A02D-C938E2CF2100}" dt="2021-10-27T16:21:31.863" v="61" actId="26606"/>
          <ac:spMkLst>
            <pc:docMk/>
            <pc:sldMk cId="2671447165" sldId="272"/>
            <ac:spMk id="19" creationId="{C7EA4B13-46D3-41EE-95DA-7B2100DE940B}"/>
          </ac:spMkLst>
        </pc:spChg>
        <pc:spChg chg="add mod">
          <ac:chgData name="Channing Baker" userId="fd0dd0b9-5cec-40f2-8e9d-99901515d8f9" providerId="ADAL" clId="{5BB5C880-A7E0-1B49-A02D-C938E2CF2100}" dt="2021-10-29T18:47:43.384" v="2992" actId="1076"/>
          <ac:spMkLst>
            <pc:docMk/>
            <pc:sldMk cId="2671447165" sldId="272"/>
            <ac:spMk id="20" creationId="{CCEE8800-92B0-0348-BE9A-BF7999DA4B92}"/>
          </ac:spMkLst>
        </pc:spChg>
        <pc:spChg chg="add del">
          <ac:chgData name="Channing Baker" userId="fd0dd0b9-5cec-40f2-8e9d-99901515d8f9" providerId="ADAL" clId="{5BB5C880-A7E0-1B49-A02D-C938E2CF2100}" dt="2021-10-28T18:30:57.056" v="666" actId="700"/>
          <ac:spMkLst>
            <pc:docMk/>
            <pc:sldMk cId="2671447165" sldId="272"/>
            <ac:spMk id="29" creationId="{9D3B3C7E-BC2D-4436-8B03-AC421FA66787}"/>
          </ac:spMkLst>
        </pc:spChg>
        <pc:spChg chg="add del">
          <ac:chgData name="Channing Baker" userId="fd0dd0b9-5cec-40f2-8e9d-99901515d8f9" providerId="ADAL" clId="{5BB5C880-A7E0-1B49-A02D-C938E2CF2100}" dt="2021-10-28T18:30:57.056" v="666" actId="700"/>
          <ac:spMkLst>
            <pc:docMk/>
            <pc:sldMk cId="2671447165" sldId="272"/>
            <ac:spMk id="36" creationId="{DD8EACB7-D372-470B-B76E-A829D00310CD}"/>
          </ac:spMkLst>
        </pc:spChg>
        <pc:spChg chg="add del">
          <ac:chgData name="Channing Baker" userId="fd0dd0b9-5cec-40f2-8e9d-99901515d8f9" providerId="ADAL" clId="{5BB5C880-A7E0-1B49-A02D-C938E2CF2100}" dt="2021-10-28T18:30:57.056" v="666" actId="700"/>
          <ac:spMkLst>
            <pc:docMk/>
            <pc:sldMk cId="2671447165" sldId="272"/>
            <ac:spMk id="38" creationId="{FBE11A49-02A1-4D4C-9A49-CDF496B1094F}"/>
          </ac:spMkLst>
        </pc:spChg>
        <pc:grpChg chg="add del">
          <ac:chgData name="Channing Baker" userId="fd0dd0b9-5cec-40f2-8e9d-99901515d8f9" providerId="ADAL" clId="{5BB5C880-A7E0-1B49-A02D-C938E2CF2100}" dt="2021-10-27T16:21:31.863" v="61" actId="26606"/>
          <ac:grpSpMkLst>
            <pc:docMk/>
            <pc:sldMk cId="2671447165" sldId="272"/>
            <ac:grpSpMk id="12" creationId="{79B5D0C1-066E-4C02-A6B8-59FAE4A19724}"/>
          </ac:grpSpMkLst>
        </pc:grpChg>
        <pc:grpChg chg="add del">
          <ac:chgData name="Channing Baker" userId="fd0dd0b9-5cec-40f2-8e9d-99901515d8f9" providerId="ADAL" clId="{5BB5C880-A7E0-1B49-A02D-C938E2CF2100}" dt="2021-10-27T16:21:31.863" v="61" actId="26606"/>
          <ac:grpSpMkLst>
            <pc:docMk/>
            <pc:sldMk cId="2671447165" sldId="272"/>
            <ac:grpSpMk id="21" creationId="{DCEEEBE1-DC7B-4168-90C6-DB88876E30DD}"/>
          </ac:grpSpMkLst>
        </pc:grpChg>
        <pc:grpChg chg="add del">
          <ac:chgData name="Channing Baker" userId="fd0dd0b9-5cec-40f2-8e9d-99901515d8f9" providerId="ADAL" clId="{5BB5C880-A7E0-1B49-A02D-C938E2CF2100}" dt="2021-10-28T18:30:57.056" v="666" actId="700"/>
          <ac:grpSpMkLst>
            <pc:docMk/>
            <pc:sldMk cId="2671447165" sldId="272"/>
            <ac:grpSpMk id="31" creationId="{79B5D0C1-066E-4C02-A6B8-59FAE4A19724}"/>
          </ac:grpSpMkLst>
        </pc:grpChg>
        <pc:grpChg chg="add del">
          <ac:chgData name="Channing Baker" userId="fd0dd0b9-5cec-40f2-8e9d-99901515d8f9" providerId="ADAL" clId="{5BB5C880-A7E0-1B49-A02D-C938E2CF2100}" dt="2021-10-28T18:30:57.056" v="666" actId="700"/>
          <ac:grpSpMkLst>
            <pc:docMk/>
            <pc:sldMk cId="2671447165" sldId="272"/>
            <ac:grpSpMk id="40" creationId="{F1732D3A-CFF0-45BE-AD79-F83D0272C6C6}"/>
          </ac:grpSpMkLst>
        </pc:grpChg>
        <pc:picChg chg="add mod ord modCrop">
          <ac:chgData name="Channing Baker" userId="fd0dd0b9-5cec-40f2-8e9d-99901515d8f9" providerId="ADAL" clId="{5BB5C880-A7E0-1B49-A02D-C938E2CF2100}" dt="2021-10-29T15:26:08.823" v="2126" actId="14100"/>
          <ac:picMkLst>
            <pc:docMk/>
            <pc:sldMk cId="2671447165" sldId="272"/>
            <ac:picMk id="5" creationId="{F0F6D6AA-4BEC-6B4F-8C4D-FDED697799C2}"/>
          </ac:picMkLst>
        </pc:picChg>
        <pc:picChg chg="add mod modCrop">
          <ac:chgData name="Channing Baker" userId="fd0dd0b9-5cec-40f2-8e9d-99901515d8f9" providerId="ADAL" clId="{5BB5C880-A7E0-1B49-A02D-C938E2CF2100}" dt="2021-11-03T00:36:55.537" v="4474" actId="14861"/>
          <ac:picMkLst>
            <pc:docMk/>
            <pc:sldMk cId="2671447165" sldId="272"/>
            <ac:picMk id="17" creationId="{BCE5FE42-092F-BB40-B8FC-B6C5D177D4F8}"/>
          </ac:picMkLst>
        </pc:picChg>
        <pc:picChg chg="add mod">
          <ac:chgData name="Channing Baker" userId="fd0dd0b9-5cec-40f2-8e9d-99901515d8f9" providerId="ADAL" clId="{5BB5C880-A7E0-1B49-A02D-C938E2CF2100}" dt="2021-11-03T00:37:19.655" v="4476" actId="14861"/>
          <ac:picMkLst>
            <pc:docMk/>
            <pc:sldMk cId="2671447165" sldId="272"/>
            <ac:picMk id="18" creationId="{93E6EB72-F522-8C4D-B3D8-824EABBE5E9C}"/>
          </ac:picMkLst>
        </pc:picChg>
        <pc:cxnChg chg="add mod">
          <ac:chgData name="Channing Baker" userId="fd0dd0b9-5cec-40f2-8e9d-99901515d8f9" providerId="ADAL" clId="{5BB5C880-A7E0-1B49-A02D-C938E2CF2100}" dt="2021-11-03T00:37:56.480" v="4486" actId="1076"/>
          <ac:cxnSpMkLst>
            <pc:docMk/>
            <pc:sldMk cId="2671447165" sldId="272"/>
            <ac:cxnSpMk id="4" creationId="{DC3B22C3-33F7-A74F-93C1-CE4EC98CFE0F}"/>
          </ac:cxnSpMkLst>
        </pc:cxnChg>
      </pc:sldChg>
      <pc:sldChg chg="addSp delSp modSp new del mod ord modNotesTx">
        <pc:chgData name="Channing Baker" userId="fd0dd0b9-5cec-40f2-8e9d-99901515d8f9" providerId="ADAL" clId="{5BB5C880-A7E0-1B49-A02D-C938E2CF2100}" dt="2021-10-28T18:30:06.895" v="664" actId="2696"/>
        <pc:sldMkLst>
          <pc:docMk/>
          <pc:sldMk cId="3805225250" sldId="273"/>
        </pc:sldMkLst>
        <pc:spChg chg="del">
          <ac:chgData name="Channing Baker" userId="fd0dd0b9-5cec-40f2-8e9d-99901515d8f9" providerId="ADAL" clId="{5BB5C880-A7E0-1B49-A02D-C938E2CF2100}" dt="2021-10-27T16:15:21.027" v="42"/>
          <ac:spMkLst>
            <pc:docMk/>
            <pc:sldMk cId="3805225250" sldId="273"/>
            <ac:spMk id="3" creationId="{8F008FA9-4CE7-5646-8FCA-B2EB86445013}"/>
          </ac:spMkLst>
        </pc:spChg>
        <pc:picChg chg="add mod">
          <ac:chgData name="Channing Baker" userId="fd0dd0b9-5cec-40f2-8e9d-99901515d8f9" providerId="ADAL" clId="{5BB5C880-A7E0-1B49-A02D-C938E2CF2100}" dt="2021-10-27T16:15:22.581" v="44" actId="962"/>
          <ac:picMkLst>
            <pc:docMk/>
            <pc:sldMk cId="3805225250" sldId="273"/>
            <ac:picMk id="5" creationId="{4FB533F2-0887-D140-93BC-42B1B57810A2}"/>
          </ac:picMkLst>
        </pc:picChg>
      </pc:sldChg>
      <pc:sldChg chg="addSp delSp modSp new mod ord setBg modClrScheme delDesignElem chgLayout modNotesTx">
        <pc:chgData name="Channing Baker" userId="fd0dd0b9-5cec-40f2-8e9d-99901515d8f9" providerId="ADAL" clId="{5BB5C880-A7E0-1B49-A02D-C938E2CF2100}" dt="2021-11-03T00:39:55.163" v="4507" actId="255"/>
        <pc:sldMkLst>
          <pc:docMk/>
          <pc:sldMk cId="2676654671" sldId="274"/>
        </pc:sldMkLst>
        <pc:spChg chg="mod ord">
          <ac:chgData name="Channing Baker" userId="fd0dd0b9-5cec-40f2-8e9d-99901515d8f9" providerId="ADAL" clId="{5BB5C880-A7E0-1B49-A02D-C938E2CF2100}" dt="2021-11-03T00:39:55.163" v="4507" actId="255"/>
          <ac:spMkLst>
            <pc:docMk/>
            <pc:sldMk cId="2676654671" sldId="274"/>
            <ac:spMk id="2" creationId="{7FBC4FEF-A607-3841-B586-D63D347EBAE3}"/>
          </ac:spMkLst>
        </pc:spChg>
        <pc:spChg chg="mod ord">
          <ac:chgData name="Channing Baker" userId="fd0dd0b9-5cec-40f2-8e9d-99901515d8f9" providerId="ADAL" clId="{5BB5C880-A7E0-1B49-A02D-C938E2CF2100}" dt="2021-11-03T00:26:02.746" v="4417" actId="207"/>
          <ac:spMkLst>
            <pc:docMk/>
            <pc:sldMk cId="2676654671" sldId="274"/>
            <ac:spMk id="3" creationId="{6401FA62-43F1-AC42-8F4A-678D88273A74}"/>
          </ac:spMkLst>
        </pc:spChg>
        <pc:spChg chg="add mod">
          <ac:chgData name="Channing Baker" userId="fd0dd0b9-5cec-40f2-8e9d-99901515d8f9" providerId="ADAL" clId="{5BB5C880-A7E0-1B49-A02D-C938E2CF2100}" dt="2021-10-29T18:35:18.779" v="2971" actId="1076"/>
          <ac:spMkLst>
            <pc:docMk/>
            <pc:sldMk cId="2676654671" sldId="274"/>
            <ac:spMk id="4" creationId="{5C8B5F72-9A8E-024E-BCAF-D6CA39E3BAE7}"/>
          </ac:spMkLst>
        </pc:spChg>
        <pc:spChg chg="add del mod ord">
          <ac:chgData name="Channing Baker" userId="fd0dd0b9-5cec-40f2-8e9d-99901515d8f9" providerId="ADAL" clId="{5BB5C880-A7E0-1B49-A02D-C938E2CF2100}" dt="2021-10-30T00:11:20.699" v="3134" actId="478"/>
          <ac:spMkLst>
            <pc:docMk/>
            <pc:sldMk cId="2676654671" sldId="274"/>
            <ac:spMk id="5" creationId="{4ED68396-B658-9D46-ADC1-6ACE619217EA}"/>
          </ac:spMkLst>
        </pc:spChg>
        <pc:spChg chg="add del mod ord">
          <ac:chgData name="Channing Baker" userId="fd0dd0b9-5cec-40f2-8e9d-99901515d8f9" providerId="ADAL" clId="{5BB5C880-A7E0-1B49-A02D-C938E2CF2100}" dt="2021-10-30T00:11:46.136" v="3139" actId="700"/>
          <ac:spMkLst>
            <pc:docMk/>
            <pc:sldMk cId="2676654671" sldId="274"/>
            <ac:spMk id="6" creationId="{E165F385-478F-E44B-A4E9-88DA268AE8CB}"/>
          </ac:spMkLst>
        </pc:spChg>
        <pc:spChg chg="add del mod ord">
          <ac:chgData name="Channing Baker" userId="fd0dd0b9-5cec-40f2-8e9d-99901515d8f9" providerId="ADAL" clId="{5BB5C880-A7E0-1B49-A02D-C938E2CF2100}" dt="2021-10-30T00:12:04.888" v="3146" actId="478"/>
          <ac:spMkLst>
            <pc:docMk/>
            <pc:sldMk cId="2676654671" sldId="274"/>
            <ac:spMk id="7" creationId="{A945A57C-E556-B049-905C-50B48488BAE5}"/>
          </ac:spMkLst>
        </pc:spChg>
        <pc:spChg chg="add del">
          <ac:chgData name="Channing Baker" userId="fd0dd0b9-5cec-40f2-8e9d-99901515d8f9" providerId="ADAL" clId="{5BB5C880-A7E0-1B49-A02D-C938E2CF2100}" dt="2021-10-28T18:29:31.689" v="618" actId="26606"/>
          <ac:spMkLst>
            <pc:docMk/>
            <pc:sldMk cId="2676654671" sldId="274"/>
            <ac:spMk id="8" creationId="{7B4854C3-58CC-4A2C-B4CA-926819F0C2A6}"/>
          </ac:spMkLst>
        </pc:spChg>
        <pc:spChg chg="add del">
          <ac:chgData name="Channing Baker" userId="fd0dd0b9-5cec-40f2-8e9d-99901515d8f9" providerId="ADAL" clId="{5BB5C880-A7E0-1B49-A02D-C938E2CF2100}" dt="2021-10-28T18:29:31.689" v="618" actId="26606"/>
          <ac:spMkLst>
            <pc:docMk/>
            <pc:sldMk cId="2676654671" sldId="274"/>
            <ac:spMk id="10" creationId="{FA7B9933-15AE-4ACB-B091-21C9F385332A}"/>
          </ac:spMkLst>
        </pc:spChg>
        <pc:spChg chg="add del">
          <ac:chgData name="Channing Baker" userId="fd0dd0b9-5cec-40f2-8e9d-99901515d8f9" providerId="ADAL" clId="{5BB5C880-A7E0-1B49-A02D-C938E2CF2100}" dt="2021-10-30T00:11:18.304" v="3133" actId="700"/>
          <ac:spMkLst>
            <pc:docMk/>
            <pc:sldMk cId="2676654671" sldId="274"/>
            <ac:spMk id="20" creationId="{23076A4E-38BA-4BCB-BE40-AD144E24ED8C}"/>
          </ac:spMkLst>
        </pc:spChg>
        <pc:spChg chg="add del">
          <ac:chgData name="Channing Baker" userId="fd0dd0b9-5cec-40f2-8e9d-99901515d8f9" providerId="ADAL" clId="{5BB5C880-A7E0-1B49-A02D-C938E2CF2100}" dt="2021-10-30T00:11:18.304" v="3133" actId="700"/>
          <ac:spMkLst>
            <pc:docMk/>
            <pc:sldMk cId="2676654671" sldId="274"/>
            <ac:spMk id="22" creationId="{BA906B48-E48C-4441-8140-59F2AF28C59F}"/>
          </ac:spMkLst>
        </pc:spChg>
        <pc:grpChg chg="add del">
          <ac:chgData name="Channing Baker" userId="fd0dd0b9-5cec-40f2-8e9d-99901515d8f9" providerId="ADAL" clId="{5BB5C880-A7E0-1B49-A02D-C938E2CF2100}" dt="2021-10-28T18:29:31.689" v="618" actId="26606"/>
          <ac:grpSpMkLst>
            <pc:docMk/>
            <pc:sldMk cId="2676654671" sldId="274"/>
            <ac:grpSpMk id="12" creationId="{DE57BB50-0A5D-4AD7-87AB-5904B788BC54}"/>
          </ac:grpSpMkLst>
        </pc:grpChg>
        <pc:grpChg chg="add del">
          <ac:chgData name="Channing Baker" userId="fd0dd0b9-5cec-40f2-8e9d-99901515d8f9" providerId="ADAL" clId="{5BB5C880-A7E0-1B49-A02D-C938E2CF2100}" dt="2021-10-30T00:11:18.304" v="3133" actId="700"/>
          <ac:grpSpMkLst>
            <pc:docMk/>
            <pc:sldMk cId="2676654671" sldId="274"/>
            <ac:grpSpMk id="24" creationId="{F7A64706-EA0A-4E8F-ADE3-8C20B73EB393}"/>
          </ac:grpSpMkLst>
        </pc:grpChg>
        <pc:picChg chg="add mod">
          <ac:chgData name="Channing Baker" userId="fd0dd0b9-5cec-40f2-8e9d-99901515d8f9" providerId="ADAL" clId="{5BB5C880-A7E0-1B49-A02D-C938E2CF2100}" dt="2021-11-03T00:35:55.416" v="4468" actId="1076"/>
          <ac:picMkLst>
            <pc:docMk/>
            <pc:sldMk cId="2676654671" sldId="274"/>
            <ac:picMk id="11" creationId="{2D9CC05A-3003-F445-BDA2-649D26901058}"/>
          </ac:picMkLst>
        </pc:picChg>
        <pc:cxnChg chg="add mod">
          <ac:chgData name="Channing Baker" userId="fd0dd0b9-5cec-40f2-8e9d-99901515d8f9" providerId="ADAL" clId="{5BB5C880-A7E0-1B49-A02D-C938E2CF2100}" dt="2021-11-03T00:26:07.282" v="4418" actId="692"/>
          <ac:cxnSpMkLst>
            <pc:docMk/>
            <pc:sldMk cId="2676654671" sldId="274"/>
            <ac:cxnSpMk id="6" creationId="{E8982969-D159-F342-B1B9-551E9FA99784}"/>
          </ac:cxnSpMkLst>
        </pc:cxnChg>
      </pc:sldChg>
      <pc:sldChg chg="addSp delSp modSp new mod ord modNotesTx">
        <pc:chgData name="Channing Baker" userId="fd0dd0b9-5cec-40f2-8e9d-99901515d8f9" providerId="ADAL" clId="{5BB5C880-A7E0-1B49-A02D-C938E2CF2100}" dt="2021-11-03T00:38:39.300" v="4493" actId="1076"/>
        <pc:sldMkLst>
          <pc:docMk/>
          <pc:sldMk cId="3964559640" sldId="275"/>
        </pc:sldMkLst>
        <pc:spChg chg="mod">
          <ac:chgData name="Channing Baker" userId="fd0dd0b9-5cec-40f2-8e9d-99901515d8f9" providerId="ADAL" clId="{5BB5C880-A7E0-1B49-A02D-C938E2CF2100}" dt="2021-11-03T00:38:39.300" v="4493" actId="1076"/>
          <ac:spMkLst>
            <pc:docMk/>
            <pc:sldMk cId="3964559640" sldId="275"/>
            <ac:spMk id="2" creationId="{68ACA92F-7BED-E14E-AB25-3A46C6AC8363}"/>
          </ac:spMkLst>
        </pc:spChg>
        <pc:spChg chg="del mod">
          <ac:chgData name="Channing Baker" userId="fd0dd0b9-5cec-40f2-8e9d-99901515d8f9" providerId="ADAL" clId="{5BB5C880-A7E0-1B49-A02D-C938E2CF2100}" dt="2021-10-29T18:10:40.502" v="2754" actId="478"/>
          <ac:spMkLst>
            <pc:docMk/>
            <pc:sldMk cId="3964559640" sldId="275"/>
            <ac:spMk id="3" creationId="{388DCB58-B648-9244-A597-ABFF75B333F4}"/>
          </ac:spMkLst>
        </pc:spChg>
        <pc:spChg chg="add del mod">
          <ac:chgData name="Channing Baker" userId="fd0dd0b9-5cec-40f2-8e9d-99901515d8f9" providerId="ADAL" clId="{5BB5C880-A7E0-1B49-A02D-C938E2CF2100}" dt="2021-10-29T18:03:54.914" v="2725"/>
          <ac:spMkLst>
            <pc:docMk/>
            <pc:sldMk cId="3964559640" sldId="275"/>
            <ac:spMk id="7" creationId="{0313386B-430E-034C-8D3B-F5903DA8CDB4}"/>
          </ac:spMkLst>
        </pc:spChg>
        <pc:spChg chg="add del mod">
          <ac:chgData name="Channing Baker" userId="fd0dd0b9-5cec-40f2-8e9d-99901515d8f9" providerId="ADAL" clId="{5BB5C880-A7E0-1B49-A02D-C938E2CF2100}" dt="2021-10-29T18:29:20.081" v="2950" actId="478"/>
          <ac:spMkLst>
            <pc:docMk/>
            <pc:sldMk cId="3964559640" sldId="275"/>
            <ac:spMk id="11" creationId="{1EAFFDF0-61CB-F649-82C1-D7D558FAF560}"/>
          </ac:spMkLst>
        </pc:spChg>
        <pc:spChg chg="add del mod">
          <ac:chgData name="Channing Baker" userId="fd0dd0b9-5cec-40f2-8e9d-99901515d8f9" providerId="ADAL" clId="{5BB5C880-A7E0-1B49-A02D-C938E2CF2100}" dt="2021-10-29T18:42:16.972" v="2973" actId="478"/>
          <ac:spMkLst>
            <pc:docMk/>
            <pc:sldMk cId="3964559640" sldId="275"/>
            <ac:spMk id="12" creationId="{A2D5A95D-B738-B946-8D17-FCDD4160B694}"/>
          </ac:spMkLst>
        </pc:spChg>
        <pc:grpChg chg="add mod">
          <ac:chgData name="Channing Baker" userId="fd0dd0b9-5cec-40f2-8e9d-99901515d8f9" providerId="ADAL" clId="{5BB5C880-A7E0-1B49-A02D-C938E2CF2100}" dt="2021-11-02T03:12:16.801" v="4397" actId="1076"/>
          <ac:grpSpMkLst>
            <pc:docMk/>
            <pc:sldMk cId="3964559640" sldId="275"/>
            <ac:grpSpMk id="3" creationId="{6CCDBF61-7846-5544-B50E-498C88FE0223}"/>
          </ac:grpSpMkLst>
        </pc:grpChg>
        <pc:grpChg chg="add mod">
          <ac:chgData name="Channing Baker" userId="fd0dd0b9-5cec-40f2-8e9d-99901515d8f9" providerId="ADAL" clId="{5BB5C880-A7E0-1B49-A02D-C938E2CF2100}" dt="2021-11-02T03:13:45.185" v="4413" actId="1076"/>
          <ac:grpSpMkLst>
            <pc:docMk/>
            <pc:sldMk cId="3964559640" sldId="275"/>
            <ac:grpSpMk id="6" creationId="{24E36689-E3FB-A043-A7C0-71F14DFAC60A}"/>
          </ac:grpSpMkLst>
        </pc:grpChg>
        <pc:grpChg chg="add del mod">
          <ac:chgData name="Channing Baker" userId="fd0dd0b9-5cec-40f2-8e9d-99901515d8f9" providerId="ADAL" clId="{5BB5C880-A7E0-1B49-A02D-C938E2CF2100}" dt="2021-10-29T18:42:20.574" v="2975" actId="478"/>
          <ac:grpSpMkLst>
            <pc:docMk/>
            <pc:sldMk cId="3964559640" sldId="275"/>
            <ac:grpSpMk id="9" creationId="{42FD906E-88D2-F448-BBB7-5CA7175C716E}"/>
          </ac:grpSpMkLst>
        </pc:grpChg>
        <pc:grpChg chg="add mod topLvl">
          <ac:chgData name="Channing Baker" userId="fd0dd0b9-5cec-40f2-8e9d-99901515d8f9" providerId="ADAL" clId="{5BB5C880-A7E0-1B49-A02D-C938E2CF2100}" dt="2021-11-02T03:13:41.219" v="4412" actId="164"/>
          <ac:grpSpMkLst>
            <pc:docMk/>
            <pc:sldMk cId="3964559640" sldId="275"/>
            <ac:grpSpMk id="19" creationId="{C7DBBA62-055A-284A-9B0B-DFE056F77893}"/>
          </ac:grpSpMkLst>
        </pc:grpChg>
        <pc:grpChg chg="add del mod">
          <ac:chgData name="Channing Baker" userId="fd0dd0b9-5cec-40f2-8e9d-99901515d8f9" providerId="ADAL" clId="{5BB5C880-A7E0-1B49-A02D-C938E2CF2100}" dt="2021-11-02T03:13:08.541" v="4403" actId="478"/>
          <ac:grpSpMkLst>
            <pc:docMk/>
            <pc:sldMk cId="3964559640" sldId="275"/>
            <ac:grpSpMk id="25" creationId="{7B20F18C-DBF4-B746-B1DA-487D49EAAC7F}"/>
          </ac:grpSpMkLst>
        </pc:grpChg>
        <pc:picChg chg="add mod modCrop">
          <ac:chgData name="Channing Baker" userId="fd0dd0b9-5cec-40f2-8e9d-99901515d8f9" providerId="ADAL" clId="{5BB5C880-A7E0-1B49-A02D-C938E2CF2100}" dt="2021-10-29T18:10:33.644" v="2753" actId="164"/>
          <ac:picMkLst>
            <pc:docMk/>
            <pc:sldMk cId="3964559640" sldId="275"/>
            <ac:picMk id="4" creationId="{2725DA81-F1A6-BE40-A515-1EA42461B282}"/>
          </ac:picMkLst>
        </pc:picChg>
        <pc:picChg chg="add mod modCrop">
          <ac:chgData name="Channing Baker" userId="fd0dd0b9-5cec-40f2-8e9d-99901515d8f9" providerId="ADAL" clId="{5BB5C880-A7E0-1B49-A02D-C938E2CF2100}" dt="2021-11-02T03:13:41.219" v="4412" actId="164"/>
          <ac:picMkLst>
            <pc:docMk/>
            <pc:sldMk cId="3964559640" sldId="275"/>
            <ac:picMk id="5" creationId="{515F06A5-4D27-5D4B-B446-DFFEBFE2A7F5}"/>
          </ac:picMkLst>
        </pc:picChg>
        <pc:picChg chg="add mod modCrop">
          <ac:chgData name="Channing Baker" userId="fd0dd0b9-5cec-40f2-8e9d-99901515d8f9" providerId="ADAL" clId="{5BB5C880-A7E0-1B49-A02D-C938E2CF2100}" dt="2021-10-29T18:10:33.644" v="2753" actId="164"/>
          <ac:picMkLst>
            <pc:docMk/>
            <pc:sldMk cId="3964559640" sldId="275"/>
            <ac:picMk id="5" creationId="{BF5F740F-1470-9246-97B7-8A76D7FB0DA1}"/>
          </ac:picMkLst>
        </pc:picChg>
        <pc:picChg chg="add del mod modCrop">
          <ac:chgData name="Channing Baker" userId="fd0dd0b9-5cec-40f2-8e9d-99901515d8f9" providerId="ADAL" clId="{5BB5C880-A7E0-1B49-A02D-C938E2CF2100}" dt="2021-10-29T18:05:58.535" v="2750" actId="478"/>
          <ac:picMkLst>
            <pc:docMk/>
            <pc:sldMk cId="3964559640" sldId="275"/>
            <ac:picMk id="6" creationId="{908FF549-3D7F-5F41-A69D-0C029F3BE533}"/>
          </ac:picMkLst>
        </pc:picChg>
        <pc:picChg chg="add mod modCrop">
          <ac:chgData name="Channing Baker" userId="fd0dd0b9-5cec-40f2-8e9d-99901515d8f9" providerId="ADAL" clId="{5BB5C880-A7E0-1B49-A02D-C938E2CF2100}" dt="2021-10-29T18:10:33.644" v="2753" actId="164"/>
          <ac:picMkLst>
            <pc:docMk/>
            <pc:sldMk cId="3964559640" sldId="275"/>
            <ac:picMk id="8" creationId="{18FC5997-79E0-184E-B68A-BB90E83DFA03}"/>
          </ac:picMkLst>
        </pc:picChg>
        <pc:picChg chg="add mod modCrop">
          <ac:chgData name="Channing Baker" userId="fd0dd0b9-5cec-40f2-8e9d-99901515d8f9" providerId="ADAL" clId="{5BB5C880-A7E0-1B49-A02D-C938E2CF2100}" dt="2021-11-02T03:11:55.779" v="4392" actId="14100"/>
          <ac:picMkLst>
            <pc:docMk/>
            <pc:sldMk cId="3964559640" sldId="275"/>
            <ac:picMk id="9" creationId="{CD0FCC54-C5C1-9445-94AC-1C0F27C48BC7}"/>
          </ac:picMkLst>
        </pc:picChg>
        <pc:picChg chg="add mod modCrop">
          <ac:chgData name="Channing Baker" userId="fd0dd0b9-5cec-40f2-8e9d-99901515d8f9" providerId="ADAL" clId="{5BB5C880-A7E0-1B49-A02D-C938E2CF2100}" dt="2021-11-02T03:12:07.634" v="4395" actId="1076"/>
          <ac:picMkLst>
            <pc:docMk/>
            <pc:sldMk cId="3964559640" sldId="275"/>
            <ac:picMk id="10" creationId="{BBD570AF-3049-2445-ABA3-6D8EFB45E8E9}"/>
          </ac:picMkLst>
        </pc:picChg>
        <pc:picChg chg="add del mod modCrop">
          <ac:chgData name="Channing Baker" userId="fd0dd0b9-5cec-40f2-8e9d-99901515d8f9" providerId="ADAL" clId="{5BB5C880-A7E0-1B49-A02D-C938E2CF2100}" dt="2021-10-30T00:07:32.750" v="3056" actId="478"/>
          <ac:picMkLst>
            <pc:docMk/>
            <pc:sldMk cId="3964559640" sldId="275"/>
            <ac:picMk id="14" creationId="{9A465C72-47AD-D04E-91E2-E9FD3BF0A160}"/>
          </ac:picMkLst>
        </pc:picChg>
        <pc:picChg chg="add mod">
          <ac:chgData name="Channing Baker" userId="fd0dd0b9-5cec-40f2-8e9d-99901515d8f9" providerId="ADAL" clId="{5BB5C880-A7E0-1B49-A02D-C938E2CF2100}" dt="2021-10-29T18:43:46.901" v="2985" actId="164"/>
          <ac:picMkLst>
            <pc:docMk/>
            <pc:sldMk cId="3964559640" sldId="275"/>
            <ac:picMk id="16" creationId="{B61DB145-3817-0C4A-B388-F18C8F6D6952}"/>
          </ac:picMkLst>
        </pc:picChg>
        <pc:picChg chg="add mod">
          <ac:chgData name="Channing Baker" userId="fd0dd0b9-5cec-40f2-8e9d-99901515d8f9" providerId="ADAL" clId="{5BB5C880-A7E0-1B49-A02D-C938E2CF2100}" dt="2021-10-29T18:43:46.901" v="2985" actId="164"/>
          <ac:picMkLst>
            <pc:docMk/>
            <pc:sldMk cId="3964559640" sldId="275"/>
            <ac:picMk id="18" creationId="{820B792F-D6D6-C049-BDFE-131007086638}"/>
          </ac:picMkLst>
        </pc:picChg>
        <pc:picChg chg="add del mod">
          <ac:chgData name="Channing Baker" userId="fd0dd0b9-5cec-40f2-8e9d-99901515d8f9" providerId="ADAL" clId="{5BB5C880-A7E0-1B49-A02D-C938E2CF2100}" dt="2021-11-02T03:10:26.249" v="4367" actId="478"/>
          <ac:picMkLst>
            <pc:docMk/>
            <pc:sldMk cId="3964559640" sldId="275"/>
            <ac:picMk id="20" creationId="{2273A2B5-A9AD-A44E-AB9D-287A7CB85036}"/>
          </ac:picMkLst>
        </pc:picChg>
        <pc:picChg chg="add del mod modCrop">
          <ac:chgData name="Channing Baker" userId="fd0dd0b9-5cec-40f2-8e9d-99901515d8f9" providerId="ADAL" clId="{5BB5C880-A7E0-1B49-A02D-C938E2CF2100}" dt="2021-10-30T00:07:26.395" v="3052" actId="478"/>
          <ac:picMkLst>
            <pc:docMk/>
            <pc:sldMk cId="3964559640" sldId="275"/>
            <ac:picMk id="22" creationId="{C9A45F46-18B7-D141-ACA2-0A1EC39ED5E8}"/>
          </ac:picMkLst>
        </pc:picChg>
        <pc:picChg chg="add del mod topLvl modCrop">
          <ac:chgData name="Channing Baker" userId="fd0dd0b9-5cec-40f2-8e9d-99901515d8f9" providerId="ADAL" clId="{5BB5C880-A7E0-1B49-A02D-C938E2CF2100}" dt="2021-11-02T03:13:08.541" v="4403" actId="478"/>
          <ac:picMkLst>
            <pc:docMk/>
            <pc:sldMk cId="3964559640" sldId="275"/>
            <ac:picMk id="24" creationId="{EF654AE1-603A-A241-8552-AEFCB7F36917}"/>
          </ac:picMkLst>
        </pc:picChg>
      </pc:sldChg>
      <pc:sldChg chg="modSp new mod ord">
        <pc:chgData name="Channing Baker" userId="fd0dd0b9-5cec-40f2-8e9d-99901515d8f9" providerId="ADAL" clId="{5BB5C880-A7E0-1B49-A02D-C938E2CF2100}" dt="2021-11-03T00:39:06.484" v="4500" actId="1076"/>
        <pc:sldMkLst>
          <pc:docMk/>
          <pc:sldMk cId="3192601632" sldId="276"/>
        </pc:sldMkLst>
        <pc:spChg chg="mod">
          <ac:chgData name="Channing Baker" userId="fd0dd0b9-5cec-40f2-8e9d-99901515d8f9" providerId="ADAL" clId="{5BB5C880-A7E0-1B49-A02D-C938E2CF2100}" dt="2021-11-03T00:38:50.955" v="4496" actId="1076"/>
          <ac:spMkLst>
            <pc:docMk/>
            <pc:sldMk cId="3192601632" sldId="276"/>
            <ac:spMk id="2" creationId="{85F02379-2BC3-2240-85F9-1083A1D2B673}"/>
          </ac:spMkLst>
        </pc:spChg>
        <pc:spChg chg="mod">
          <ac:chgData name="Channing Baker" userId="fd0dd0b9-5cec-40f2-8e9d-99901515d8f9" providerId="ADAL" clId="{5BB5C880-A7E0-1B49-A02D-C938E2CF2100}" dt="2021-11-03T00:39:06.484" v="4500" actId="1076"/>
          <ac:spMkLst>
            <pc:docMk/>
            <pc:sldMk cId="3192601632" sldId="276"/>
            <ac:spMk id="3" creationId="{9F613FD1-7360-5042-BACD-13E180E746F8}"/>
          </ac:spMkLst>
        </pc:spChg>
      </pc:sldChg>
      <pc:sldChg chg="addSp delSp modSp new mod ord setBg modClrScheme delDesignElem chgLayout modNotesTx">
        <pc:chgData name="Channing Baker" userId="fd0dd0b9-5cec-40f2-8e9d-99901515d8f9" providerId="ADAL" clId="{5BB5C880-A7E0-1B49-A02D-C938E2CF2100}" dt="2021-11-03T00:39:46.377" v="4506" actId="1076"/>
        <pc:sldMkLst>
          <pc:docMk/>
          <pc:sldMk cId="2584177928" sldId="277"/>
        </pc:sldMkLst>
        <pc:spChg chg="mod ord">
          <ac:chgData name="Channing Baker" userId="fd0dd0b9-5cec-40f2-8e9d-99901515d8f9" providerId="ADAL" clId="{5BB5C880-A7E0-1B49-A02D-C938E2CF2100}" dt="2021-11-03T00:39:46.377" v="4506" actId="1076"/>
          <ac:spMkLst>
            <pc:docMk/>
            <pc:sldMk cId="2584177928" sldId="277"/>
            <ac:spMk id="2" creationId="{6455FEEA-B771-E741-9C33-47C6A4F193C6}"/>
          </ac:spMkLst>
        </pc:spChg>
        <pc:spChg chg="del">
          <ac:chgData name="Channing Baker" userId="fd0dd0b9-5cec-40f2-8e9d-99901515d8f9" providerId="ADAL" clId="{5BB5C880-A7E0-1B49-A02D-C938E2CF2100}" dt="2021-10-29T15:02:09.974" v="1465"/>
          <ac:spMkLst>
            <pc:docMk/>
            <pc:sldMk cId="2584177928" sldId="277"/>
            <ac:spMk id="3" creationId="{13C890C7-41E5-354D-BAA9-AB01DB835E4C}"/>
          </ac:spMkLst>
        </pc:spChg>
        <pc:spChg chg="add del mod">
          <ac:chgData name="Channing Baker" userId="fd0dd0b9-5cec-40f2-8e9d-99901515d8f9" providerId="ADAL" clId="{5BB5C880-A7E0-1B49-A02D-C938E2CF2100}" dt="2021-10-29T15:04:02.756" v="1482" actId="478"/>
          <ac:spMkLst>
            <pc:docMk/>
            <pc:sldMk cId="2584177928" sldId="277"/>
            <ac:spMk id="8" creationId="{C4C63841-040A-E544-8FFB-885B64297F98}"/>
          </ac:spMkLst>
        </pc:spChg>
        <pc:spChg chg="add del">
          <ac:chgData name="Channing Baker" userId="fd0dd0b9-5cec-40f2-8e9d-99901515d8f9" providerId="ADAL" clId="{5BB5C880-A7E0-1B49-A02D-C938E2CF2100}" dt="2021-10-29T15:09:51.318" v="1649" actId="700"/>
          <ac:spMkLst>
            <pc:docMk/>
            <pc:sldMk cId="2584177928" sldId="277"/>
            <ac:spMk id="15" creationId="{9D3B3C7E-BC2D-4436-8B03-AC421FA66787}"/>
          </ac:spMkLst>
        </pc:spChg>
        <pc:spChg chg="add del">
          <ac:chgData name="Channing Baker" userId="fd0dd0b9-5cec-40f2-8e9d-99901515d8f9" providerId="ADAL" clId="{5BB5C880-A7E0-1B49-A02D-C938E2CF2100}" dt="2021-10-29T15:09:51.318" v="1649" actId="700"/>
          <ac:spMkLst>
            <pc:docMk/>
            <pc:sldMk cId="2584177928" sldId="277"/>
            <ac:spMk id="22" creationId="{DD8EACB7-D372-470B-B76E-A829D00310CD}"/>
          </ac:spMkLst>
        </pc:spChg>
        <pc:spChg chg="add del">
          <ac:chgData name="Channing Baker" userId="fd0dd0b9-5cec-40f2-8e9d-99901515d8f9" providerId="ADAL" clId="{5BB5C880-A7E0-1B49-A02D-C938E2CF2100}" dt="2021-10-29T15:09:51.318" v="1649" actId="700"/>
          <ac:spMkLst>
            <pc:docMk/>
            <pc:sldMk cId="2584177928" sldId="277"/>
            <ac:spMk id="24" creationId="{FBE11A49-02A1-4D4C-9A49-CDF496B1094F}"/>
          </ac:spMkLst>
        </pc:spChg>
        <pc:spChg chg="add mod">
          <ac:chgData name="Channing Baker" userId="fd0dd0b9-5cec-40f2-8e9d-99901515d8f9" providerId="ADAL" clId="{5BB5C880-A7E0-1B49-A02D-C938E2CF2100}" dt="2021-10-29T18:26:15.384" v="2943" actId="1076"/>
          <ac:spMkLst>
            <pc:docMk/>
            <pc:sldMk cId="2584177928" sldId="277"/>
            <ac:spMk id="30" creationId="{6E5B45F4-4578-9B43-9F32-E183CDE97D8E}"/>
          </ac:spMkLst>
        </pc:spChg>
        <pc:grpChg chg="add del">
          <ac:chgData name="Channing Baker" userId="fd0dd0b9-5cec-40f2-8e9d-99901515d8f9" providerId="ADAL" clId="{5BB5C880-A7E0-1B49-A02D-C938E2CF2100}" dt="2021-10-29T15:09:51.318" v="1649" actId="700"/>
          <ac:grpSpMkLst>
            <pc:docMk/>
            <pc:sldMk cId="2584177928" sldId="277"/>
            <ac:grpSpMk id="17" creationId="{79B5D0C1-066E-4C02-A6B8-59FAE4A19724}"/>
          </ac:grpSpMkLst>
        </pc:grpChg>
        <pc:grpChg chg="add del">
          <ac:chgData name="Channing Baker" userId="fd0dd0b9-5cec-40f2-8e9d-99901515d8f9" providerId="ADAL" clId="{5BB5C880-A7E0-1B49-A02D-C938E2CF2100}" dt="2021-10-29T15:09:51.318" v="1649" actId="700"/>
          <ac:grpSpMkLst>
            <pc:docMk/>
            <pc:sldMk cId="2584177928" sldId="277"/>
            <ac:grpSpMk id="26" creationId="{F1732D3A-CFF0-45BE-AD79-F83D0272C6C6}"/>
          </ac:grpSpMkLst>
        </pc:grpChg>
        <pc:picChg chg="add del mod">
          <ac:chgData name="Channing Baker" userId="fd0dd0b9-5cec-40f2-8e9d-99901515d8f9" providerId="ADAL" clId="{5BB5C880-A7E0-1B49-A02D-C938E2CF2100}" dt="2021-10-29T15:04:00.216" v="1481" actId="478"/>
          <ac:picMkLst>
            <pc:docMk/>
            <pc:sldMk cId="2584177928" sldId="277"/>
            <ac:picMk id="5" creationId="{6B960AD4-63E4-C34E-B994-979AFE50B94B}"/>
          </ac:picMkLst>
        </pc:picChg>
        <pc:picChg chg="add mod">
          <ac:chgData name="Channing Baker" userId="fd0dd0b9-5cec-40f2-8e9d-99901515d8f9" providerId="ADAL" clId="{5BB5C880-A7E0-1B49-A02D-C938E2CF2100}" dt="2021-10-29T15:10:28.576" v="1662" actId="1076"/>
          <ac:picMkLst>
            <pc:docMk/>
            <pc:sldMk cId="2584177928" sldId="277"/>
            <ac:picMk id="6" creationId="{169DE2B5-7300-4445-A98E-F9DD557EBF35}"/>
          </ac:picMkLst>
        </pc:picChg>
        <pc:picChg chg="add mod">
          <ac:chgData name="Channing Baker" userId="fd0dd0b9-5cec-40f2-8e9d-99901515d8f9" providerId="ADAL" clId="{5BB5C880-A7E0-1B49-A02D-C938E2CF2100}" dt="2021-10-29T15:10:35.111" v="1664" actId="1076"/>
          <ac:picMkLst>
            <pc:docMk/>
            <pc:sldMk cId="2584177928" sldId="277"/>
            <ac:picMk id="10" creationId="{DD6CFA4C-DFC6-5D41-B618-BB15D1E580AB}"/>
          </ac:picMkLst>
        </pc:picChg>
        <pc:cxnChg chg="add mod">
          <ac:chgData name="Channing Baker" userId="fd0dd0b9-5cec-40f2-8e9d-99901515d8f9" providerId="ADAL" clId="{5BB5C880-A7E0-1B49-A02D-C938E2CF2100}" dt="2021-10-29T15:11:57.486" v="1694" actId="1076"/>
          <ac:cxnSpMkLst>
            <pc:docMk/>
            <pc:sldMk cId="2584177928" sldId="277"/>
            <ac:cxnSpMk id="12" creationId="{500778BF-9FED-414B-854C-862F50A922E7}"/>
          </ac:cxnSpMkLst>
        </pc:cxnChg>
      </pc:sldChg>
      <pc:sldChg chg="new del">
        <pc:chgData name="Channing Baker" userId="fd0dd0b9-5cec-40f2-8e9d-99901515d8f9" providerId="ADAL" clId="{5BB5C880-A7E0-1B49-A02D-C938E2CF2100}" dt="2021-10-29T15:26:26.944" v="2129" actId="2696"/>
        <pc:sldMkLst>
          <pc:docMk/>
          <pc:sldMk cId="3145886077" sldId="278"/>
        </pc:sldMkLst>
      </pc:sldChg>
      <pc:sldChg chg="add del">
        <pc:chgData name="Channing Baker" userId="fd0dd0b9-5cec-40f2-8e9d-99901515d8f9" providerId="ADAL" clId="{5BB5C880-A7E0-1B49-A02D-C938E2CF2100}" dt="2021-10-29T15:03:02.973" v="1471" actId="2696"/>
        <pc:sldMkLst>
          <pc:docMk/>
          <pc:sldMk cId="3326171496" sldId="278"/>
        </pc:sldMkLst>
      </pc:sldChg>
      <pc:sldChg chg="addSp delSp modSp new mod setBg">
        <pc:chgData name="Channing Baker" userId="fd0dd0b9-5cec-40f2-8e9d-99901515d8f9" providerId="ADAL" clId="{5BB5C880-A7E0-1B49-A02D-C938E2CF2100}" dt="2021-11-03T00:31:49.991" v="4443" actId="207"/>
        <pc:sldMkLst>
          <pc:docMk/>
          <pc:sldMk cId="4034724107" sldId="278"/>
        </pc:sldMkLst>
        <pc:spChg chg="mod">
          <ac:chgData name="Channing Baker" userId="fd0dd0b9-5cec-40f2-8e9d-99901515d8f9" providerId="ADAL" clId="{5BB5C880-A7E0-1B49-A02D-C938E2CF2100}" dt="2021-11-03T00:31:49.991" v="4443" actId="207"/>
          <ac:spMkLst>
            <pc:docMk/>
            <pc:sldMk cId="4034724107" sldId="278"/>
            <ac:spMk id="2" creationId="{9B7280FA-C3BF-614D-9049-8C793452C356}"/>
          </ac:spMkLst>
        </pc:spChg>
        <pc:spChg chg="add mod">
          <ac:chgData name="Channing Baker" userId="fd0dd0b9-5cec-40f2-8e9d-99901515d8f9" providerId="ADAL" clId="{5BB5C880-A7E0-1B49-A02D-C938E2CF2100}" dt="2021-11-01T16:04:59.252" v="3893" actId="255"/>
          <ac:spMkLst>
            <pc:docMk/>
            <pc:sldMk cId="4034724107" sldId="278"/>
            <ac:spMk id="3" creationId="{4642CDBA-15C8-C243-AD15-9CA625C67D6E}"/>
          </ac:spMkLst>
        </pc:spChg>
        <pc:spChg chg="del">
          <ac:chgData name="Channing Baker" userId="fd0dd0b9-5cec-40f2-8e9d-99901515d8f9" providerId="ADAL" clId="{5BB5C880-A7E0-1B49-A02D-C938E2CF2100}" dt="2021-10-29T18:13:00.290" v="2778" actId="478"/>
          <ac:spMkLst>
            <pc:docMk/>
            <pc:sldMk cId="4034724107" sldId="278"/>
            <ac:spMk id="3" creationId="{D331486C-A272-504A-BD4E-5FD60E885D89}"/>
          </ac:spMkLst>
        </pc:spChg>
        <pc:spChg chg="add">
          <ac:chgData name="Channing Baker" userId="fd0dd0b9-5cec-40f2-8e9d-99901515d8f9" providerId="ADAL" clId="{5BB5C880-A7E0-1B49-A02D-C938E2CF2100}" dt="2021-10-29T18:13:24.451" v="2781" actId="26606"/>
          <ac:spMkLst>
            <pc:docMk/>
            <pc:sldMk cId="4034724107" sldId="278"/>
            <ac:spMk id="73" creationId="{9D3B3C7E-BC2D-4436-8B03-AC421FA66787}"/>
          </ac:spMkLst>
        </pc:spChg>
        <pc:spChg chg="add">
          <ac:chgData name="Channing Baker" userId="fd0dd0b9-5cec-40f2-8e9d-99901515d8f9" providerId="ADAL" clId="{5BB5C880-A7E0-1B49-A02D-C938E2CF2100}" dt="2021-10-29T18:13:24.451" v="2781" actId="26606"/>
          <ac:spMkLst>
            <pc:docMk/>
            <pc:sldMk cId="4034724107" sldId="278"/>
            <ac:spMk id="80" creationId="{DD8EACB7-D372-470B-B76E-A829D00310CD}"/>
          </ac:spMkLst>
        </pc:spChg>
        <pc:spChg chg="add">
          <ac:chgData name="Channing Baker" userId="fd0dd0b9-5cec-40f2-8e9d-99901515d8f9" providerId="ADAL" clId="{5BB5C880-A7E0-1B49-A02D-C938E2CF2100}" dt="2021-10-29T18:13:24.451" v="2781" actId="26606"/>
          <ac:spMkLst>
            <pc:docMk/>
            <pc:sldMk cId="4034724107" sldId="278"/>
            <ac:spMk id="82" creationId="{FBE11A49-02A1-4D4C-9A49-CDF496B1094F}"/>
          </ac:spMkLst>
        </pc:spChg>
        <pc:grpChg chg="add">
          <ac:chgData name="Channing Baker" userId="fd0dd0b9-5cec-40f2-8e9d-99901515d8f9" providerId="ADAL" clId="{5BB5C880-A7E0-1B49-A02D-C938E2CF2100}" dt="2021-10-29T18:13:24.451" v="2781" actId="26606"/>
          <ac:grpSpMkLst>
            <pc:docMk/>
            <pc:sldMk cId="4034724107" sldId="278"/>
            <ac:grpSpMk id="75" creationId="{79B5D0C1-066E-4C02-A6B8-59FAE4A19724}"/>
          </ac:grpSpMkLst>
        </pc:grpChg>
        <pc:grpChg chg="add">
          <ac:chgData name="Channing Baker" userId="fd0dd0b9-5cec-40f2-8e9d-99901515d8f9" providerId="ADAL" clId="{5BB5C880-A7E0-1B49-A02D-C938E2CF2100}" dt="2021-10-29T18:13:24.451" v="2781" actId="26606"/>
          <ac:grpSpMkLst>
            <pc:docMk/>
            <pc:sldMk cId="4034724107" sldId="278"/>
            <ac:grpSpMk id="84" creationId="{F1732D3A-CFF0-45BE-AD79-F83D0272C6C6}"/>
          </ac:grpSpMkLst>
        </pc:grpChg>
        <pc:picChg chg="add del mod">
          <ac:chgData name="Channing Baker" userId="fd0dd0b9-5cec-40f2-8e9d-99901515d8f9" providerId="ADAL" clId="{5BB5C880-A7E0-1B49-A02D-C938E2CF2100}" dt="2021-11-01T02:23:05.623" v="3276" actId="1076"/>
          <ac:picMkLst>
            <pc:docMk/>
            <pc:sldMk cId="4034724107" sldId="278"/>
            <ac:picMk id="2050" creationId="{AF873DB1-7FEE-EC4F-BACE-2146A59EFA56}"/>
          </ac:picMkLst>
        </pc:picChg>
        <pc:picChg chg="add mod">
          <ac:chgData name="Channing Baker" userId="fd0dd0b9-5cec-40f2-8e9d-99901515d8f9" providerId="ADAL" clId="{5BB5C880-A7E0-1B49-A02D-C938E2CF2100}" dt="2021-11-01T02:23:07.271" v="3277" actId="1076"/>
          <ac:picMkLst>
            <pc:docMk/>
            <pc:sldMk cId="4034724107" sldId="278"/>
            <ac:picMk id="2052" creationId="{3E741330-8836-6344-BC72-A79B9672F5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1DB1A-CB74-C140-804E-C55C41821E97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40C4-07E0-2048-A2E6-3551532A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8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4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3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40C4-07E0-2048-A2E6-3551532A14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956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8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5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5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tif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1FE73-04E2-B946-B092-7214BAD0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686935"/>
            <a:ext cx="10718800" cy="6032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50C5D2D-6C14-7849-AE17-4A23E0D28EE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795759" y="4760687"/>
            <a:ext cx="3452813" cy="102870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By: Channing Baker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4693F-2BFE-404D-9DC5-C9AD856A31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49006" y="1163445"/>
            <a:ext cx="6518501" cy="1606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Inhibition of </a:t>
            </a:r>
            <a:r>
              <a:rPr lang="en-US" dirty="0" err="1">
                <a:solidFill>
                  <a:schemeClr val="tx1"/>
                </a:solidFill>
              </a:rPr>
              <a:t>DapE</a:t>
            </a:r>
            <a:r>
              <a:rPr lang="en-US" dirty="0">
                <a:solidFill>
                  <a:schemeClr val="tx1"/>
                </a:solidFill>
              </a:rPr>
              <a:t>-Encoded N-Succinyl-L,L-Diaminopimelic Acid </a:t>
            </a:r>
            <a:r>
              <a:rPr lang="en-US" dirty="0" err="1">
                <a:solidFill>
                  <a:schemeClr val="tx1"/>
                </a:solidFill>
              </a:rPr>
              <a:t>Desuccinylase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DapE</a:t>
            </a:r>
            <a:r>
              <a:rPr lang="en-US" dirty="0">
                <a:solidFill>
                  <a:schemeClr val="tx1"/>
                </a:solidFill>
              </a:rPr>
              <a:t>) through Acyclic Sulfonamide Derivatives </a:t>
            </a:r>
          </a:p>
        </p:txBody>
      </p:sp>
    </p:spTree>
    <p:extLst>
      <p:ext uri="{BB962C8B-B14F-4D97-AF65-F5344CB8AC3E}">
        <p14:creationId xmlns:p14="http://schemas.microsoft.com/office/powerpoint/2010/main" val="32508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31E859E-2F95-8A43-B25C-615058B98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092" y="700046"/>
            <a:ext cx="8339812" cy="589333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22A0A-26C2-4C4F-BF58-2F94E4C2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437" y="1963710"/>
            <a:ext cx="4383046" cy="1585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871E65-5508-BB43-8063-8A8B9FB2ADB8}"/>
              </a:ext>
            </a:extLst>
          </p:cNvPr>
          <p:cNvSpPr txBox="1"/>
          <p:nvPr/>
        </p:nvSpPr>
        <p:spPr>
          <a:xfrm>
            <a:off x="2199158" y="176826"/>
            <a:ext cx="779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ym typeface="Wingdings" pitchFamily="2" charset="2"/>
              </a:rPr>
              <a:t>4-{[(4-methylphenyl) sulfonyl] amino} benzoic acid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1203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D2663B55-6FE9-7748-BEA4-15742A01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16" y="699646"/>
            <a:ext cx="9179168" cy="597147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BDE3A-9991-F44A-927C-B2F0366BF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12" y="1585395"/>
            <a:ext cx="3639323" cy="1843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A9BF21-CDDF-9A4A-BCB5-49FED017DCC1}"/>
              </a:ext>
            </a:extLst>
          </p:cNvPr>
          <p:cNvSpPr txBox="1"/>
          <p:nvPr/>
        </p:nvSpPr>
        <p:spPr>
          <a:xfrm>
            <a:off x="1925304" y="176426"/>
            <a:ext cx="834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ym typeface="Wingdings" pitchFamily="2" charset="2"/>
              </a:rPr>
              <a:t>4-[[(4-methoxyphenyl) sulfonyl] amino] benzoic acid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4076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8989B709-93CA-F440-98D0-1DC33D68C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" b="1272"/>
          <a:stretch/>
        </p:blipFill>
        <p:spPr>
          <a:xfrm>
            <a:off x="1516949" y="782054"/>
            <a:ext cx="9158101" cy="5853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F2BB7-6A82-AB47-9F0C-4AB2A77C0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4" y="1750409"/>
            <a:ext cx="3147357" cy="1678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93166-FE3F-3944-AFC9-58E27762B562}"/>
              </a:ext>
            </a:extLst>
          </p:cNvPr>
          <p:cNvSpPr txBox="1"/>
          <p:nvPr/>
        </p:nvSpPr>
        <p:spPr>
          <a:xfrm>
            <a:off x="1656663" y="222584"/>
            <a:ext cx="88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ym typeface="Wingdings" pitchFamily="2" charset="2"/>
              </a:rPr>
              <a:t>N-ethyl-N-(2-methoxyphenyl)-4-methylbenzenesulfonamide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8520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2379-2BC3-2240-85F9-1083A1D2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474" y="351638"/>
            <a:ext cx="2821052" cy="12884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13FD1-7360-5042-BACD-13E180E7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98" y="2119353"/>
            <a:ext cx="11259403" cy="396934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Small acyclic sulfonamide derivatives were produced.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 characterization of these molecules, through purification processes, exhibit purity for future IC</a:t>
            </a:r>
            <a:r>
              <a:rPr lang="en-US" sz="3600" baseline="-25000" dirty="0">
                <a:solidFill>
                  <a:schemeClr val="tx1"/>
                </a:solidFill>
              </a:rPr>
              <a:t>50</a:t>
            </a:r>
            <a:r>
              <a:rPr lang="en-US" sz="3600" dirty="0">
                <a:solidFill>
                  <a:schemeClr val="tx1"/>
                </a:solidFill>
              </a:rPr>
              <a:t> assays.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 production of these derivatives provides a promising path for the inhibition of antibacterial resistant pathways. </a:t>
            </a:r>
          </a:p>
        </p:txBody>
      </p:sp>
    </p:spTree>
    <p:extLst>
      <p:ext uri="{BB962C8B-B14F-4D97-AF65-F5344CB8AC3E}">
        <p14:creationId xmlns:p14="http://schemas.microsoft.com/office/powerpoint/2010/main" val="319260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F567-6B45-7D47-898A-CE64BAC1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spc="390" dirty="0">
                <a:solidFill>
                  <a:schemeClr val="tx1"/>
                </a:solidFill>
              </a:rPr>
              <a:t>Future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40B3E-B17B-E043-9B37-500FFFDE7F06}"/>
              </a:ext>
            </a:extLst>
          </p:cNvPr>
          <p:cNvSpPr/>
          <p:nvPr/>
        </p:nvSpPr>
        <p:spPr>
          <a:xfrm>
            <a:off x="6293224" y="1992393"/>
            <a:ext cx="5755341" cy="4502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Decrease enzymatic function by 50%.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Indicates competition between the synthesized molecule and the natural substrate.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Clinical trials.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F836FD83-4864-A34C-96D3-DCB1007E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1" y="2353297"/>
            <a:ext cx="6002923" cy="37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614421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280FA-C3BF-614D-9049-8C793452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kern="1200" cap="all" spc="39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Acknowledgements</a:t>
            </a:r>
          </a:p>
        </p:txBody>
      </p:sp>
      <p:pic>
        <p:nvPicPr>
          <p:cNvPr id="2050" name="Picture 2" descr="Brand Guidelines and Logos | Georgetown College">
            <a:extLst>
              <a:ext uri="{FF2B5EF4-FFF2-40B4-BE49-F238E27FC236}">
                <a16:creationId xmlns:a16="http://schemas.microsoft.com/office/drawing/2014/main" id="{AF873DB1-7FEE-EC4F-BACE-2146A59EF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374" y="527759"/>
            <a:ext cx="5245244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wnloads: University Marketing and Communication: Loyola University Chicago">
            <a:extLst>
              <a:ext uri="{FF2B5EF4-FFF2-40B4-BE49-F238E27FC236}">
                <a16:creationId xmlns:a16="http://schemas.microsoft.com/office/drawing/2014/main" id="{3E741330-8836-6344-BC72-A79B9672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0935" y="4143797"/>
            <a:ext cx="5258121" cy="18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3871114"/>
            <a:ext cx="867485" cy="115439"/>
            <a:chOff x="8910933" y="1861308"/>
            <a:chExt cx="867485" cy="11543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42CDBA-15C8-C243-AD15-9CA625C67D6E}"/>
              </a:ext>
            </a:extLst>
          </p:cNvPr>
          <p:cNvSpPr txBox="1"/>
          <p:nvPr/>
        </p:nvSpPr>
        <p:spPr>
          <a:xfrm>
            <a:off x="6781489" y="2811319"/>
            <a:ext cx="408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Dr. Innocent </a:t>
            </a:r>
            <a:r>
              <a:rPr lang="en-US" sz="2400" dirty="0" err="1"/>
              <a:t>Demshemino</a:t>
            </a:r>
            <a:endParaRPr lang="en-US" sz="2400" dirty="0"/>
          </a:p>
          <a:p>
            <a:pPr algn="ctr"/>
            <a:r>
              <a:rPr lang="en-US" sz="2400" dirty="0"/>
              <a:t>Dr. Daniel Becker</a:t>
            </a:r>
          </a:p>
          <a:p>
            <a:pPr algn="ctr"/>
            <a:r>
              <a:rPr lang="en-US" sz="2400" dirty="0" err="1"/>
              <a:t>Oliwia</a:t>
            </a:r>
            <a:r>
              <a:rPr lang="en-US" sz="2400" dirty="0"/>
              <a:t> </a:t>
            </a:r>
            <a:r>
              <a:rPr lang="en-US" sz="2400" dirty="0" err="1"/>
              <a:t>Ozog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3472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330E-450F-B242-847D-1F3DC8F8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78" y="357983"/>
            <a:ext cx="11334644" cy="128848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Introduction: Bacterial Infection and Antibiotic Resistance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F728E-5B50-5848-92D8-AAEEC7A07E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8741" y="3673098"/>
            <a:ext cx="11514518" cy="2826919"/>
          </a:xfrm>
        </p:spPr>
        <p:txBody>
          <a:bodyPr anchor="ctr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Antibiotic resistance leads to research on novel antibacterial compounds.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“Currently, at least 700,000 people die each year due to drug-resistant diseases, including 230,000 people who die from multidrug-resistant tuberculosis” (WHO).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More than 70% of pathogenic bacteria are resistant (FDA).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Methicillin-resistant Staphylococcus aureus (MRSA) is resistant to methicillin and related antibiotics, such as penicillin, vancomycin, and oxacillin (CDC).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F1BE2-4E6D-664D-93E8-D4447301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350" y="1646472"/>
            <a:ext cx="5067300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4FEF-A607-3841-B586-D63D347E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509460"/>
            <a:ext cx="10134600" cy="128848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1FA62-43F1-AC42-8F4A-678D88273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546" y="1869439"/>
            <a:ext cx="4649120" cy="399832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How do we overcome the widespread problem of antibiotic resistance?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 We are looking for agents that use different cellular mechanisms. </a:t>
            </a:r>
          </a:p>
        </p:txBody>
      </p:sp>
      <p:pic>
        <p:nvPicPr>
          <p:cNvPr id="11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D9CC05A-3003-F445-BDA2-649D269010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938" y="2221462"/>
            <a:ext cx="6827516" cy="3294276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8B5F72-9A8E-024E-BCAF-D6CA39E3BAE7}"/>
              </a:ext>
            </a:extLst>
          </p:cNvPr>
          <p:cNvSpPr txBox="1"/>
          <p:nvPr/>
        </p:nvSpPr>
        <p:spPr>
          <a:xfrm>
            <a:off x="3684101" y="6362766"/>
            <a:ext cx="482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Biochemistry</a:t>
            </a:r>
            <a:r>
              <a:rPr lang="en-US" dirty="0"/>
              <a:t>, </a:t>
            </a:r>
            <a:r>
              <a:rPr lang="en-US" i="1" dirty="0"/>
              <a:t>60</a:t>
            </a:r>
            <a:r>
              <a:rPr lang="en-US" dirty="0"/>
              <a:t>(12), 908–917. 2021.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82969-D159-F342-B1B9-551E9FA99784}"/>
              </a:ext>
            </a:extLst>
          </p:cNvPr>
          <p:cNvCxnSpPr>
            <a:cxnSpLocks/>
          </p:cNvCxnSpPr>
          <p:nvPr/>
        </p:nvCxnSpPr>
        <p:spPr>
          <a:xfrm>
            <a:off x="290546" y="3947294"/>
            <a:ext cx="4510054" cy="41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5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37BD-5593-A44D-B926-CF3162B4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05" y="253683"/>
            <a:ext cx="4736669" cy="6485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3A31A04-E985-2240-9457-86BF86CBBE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3413" r="1533"/>
          <a:stretch/>
        </p:blipFill>
        <p:spPr>
          <a:xfrm>
            <a:off x="5803676" y="336443"/>
            <a:ext cx="6143625" cy="593990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21EB3C-2E1B-444E-B852-5D579D9CC4CB}"/>
              </a:ext>
            </a:extLst>
          </p:cNvPr>
          <p:cNvSpPr txBox="1"/>
          <p:nvPr/>
        </p:nvSpPr>
        <p:spPr>
          <a:xfrm>
            <a:off x="4424175" y="6276352"/>
            <a:ext cx="334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Antibiotics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(595), 595. 2020.   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5B2A74A1-DEF0-1348-A790-FF1742DF6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1" y="902222"/>
            <a:ext cx="5033753" cy="269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254FB-0296-C442-88BB-BC601164C0F0}"/>
              </a:ext>
            </a:extLst>
          </p:cNvPr>
          <p:cNvSpPr txBox="1"/>
          <p:nvPr/>
        </p:nvSpPr>
        <p:spPr>
          <a:xfrm>
            <a:off x="306960" y="3872177"/>
            <a:ext cx="5318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DapE</a:t>
            </a:r>
            <a:r>
              <a:rPr lang="en-US" sz="2400" dirty="0"/>
              <a:t> is a crucial enzyme in the production of lysine and meso-diaminopimelate (</a:t>
            </a:r>
            <a:r>
              <a:rPr lang="en-US" sz="2400" i="1" dirty="0"/>
              <a:t>m</a:t>
            </a:r>
            <a:r>
              <a:rPr lang="en-US" sz="2400" dirty="0"/>
              <a:t>-Dap).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Considering that there is no similar </a:t>
            </a:r>
            <a:r>
              <a:rPr lang="en-US" sz="2400" dirty="0" err="1"/>
              <a:t>DapE</a:t>
            </a:r>
            <a:r>
              <a:rPr lang="en-US" sz="2400" dirty="0"/>
              <a:t> pathway in mammals, the target of the </a:t>
            </a:r>
            <a:r>
              <a:rPr lang="en-US" sz="2400" dirty="0" err="1"/>
              <a:t>DapE</a:t>
            </a:r>
            <a:r>
              <a:rPr lang="en-US" sz="2400" dirty="0"/>
              <a:t> will only be destructive to bacterial function. </a:t>
            </a:r>
          </a:p>
        </p:txBody>
      </p:sp>
    </p:spTree>
    <p:extLst>
      <p:ext uri="{BB962C8B-B14F-4D97-AF65-F5344CB8AC3E}">
        <p14:creationId xmlns:p14="http://schemas.microsoft.com/office/powerpoint/2010/main" val="142952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FEEA-B771-E741-9C33-47C6A4F1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56729"/>
            <a:ext cx="10134600" cy="5793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kern="1200" cap="all" spc="39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Previous Research</a:t>
            </a:r>
          </a:p>
        </p:txBody>
      </p:sp>
      <p:pic>
        <p:nvPicPr>
          <p:cNvPr id="6" name="Picture 5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169DE2B5-7300-4445-A98E-F9DD557E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57" y="1315780"/>
            <a:ext cx="9701086" cy="254653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D6CFA4C-DFC6-5D41-B618-BB15D1E58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14" y="3990166"/>
            <a:ext cx="10124486" cy="24298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0778BF-9FED-414B-854C-862F50A922E7}"/>
              </a:ext>
            </a:extLst>
          </p:cNvPr>
          <p:cNvCxnSpPr>
            <a:cxnSpLocks/>
          </p:cNvCxnSpPr>
          <p:nvPr/>
        </p:nvCxnSpPr>
        <p:spPr>
          <a:xfrm flipV="1">
            <a:off x="671413" y="3990166"/>
            <a:ext cx="10849174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E5B45F4-4578-9B43-9F32-E183CDE97D8E}"/>
              </a:ext>
            </a:extLst>
          </p:cNvPr>
          <p:cNvSpPr txBox="1"/>
          <p:nvPr/>
        </p:nvSpPr>
        <p:spPr>
          <a:xfrm>
            <a:off x="4550229" y="6278161"/>
            <a:ext cx="309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Antibiotics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(595), 595. 2020.   </a:t>
            </a:r>
          </a:p>
        </p:txBody>
      </p:sp>
    </p:spTree>
    <p:extLst>
      <p:ext uri="{BB962C8B-B14F-4D97-AF65-F5344CB8AC3E}">
        <p14:creationId xmlns:p14="http://schemas.microsoft.com/office/powerpoint/2010/main" val="258417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DD58-8B4E-D147-9D47-3FFC1896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045" y="382138"/>
            <a:ext cx="5235907" cy="7294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Schematic of Inhibition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80B0279-3175-E34C-AEC8-51AB91192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209" y="1759565"/>
            <a:ext cx="10575581" cy="45388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5C4CF-F00D-FA45-86D9-99F795AF7C06}"/>
              </a:ext>
            </a:extLst>
          </p:cNvPr>
          <p:cNvSpPr txBox="1"/>
          <p:nvPr/>
        </p:nvSpPr>
        <p:spPr>
          <a:xfrm>
            <a:off x="4609875" y="6298441"/>
            <a:ext cx="297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Antibiotics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(595), 595. 2020.   </a:t>
            </a:r>
          </a:p>
        </p:txBody>
      </p:sp>
    </p:spTree>
    <p:extLst>
      <p:ext uri="{BB962C8B-B14F-4D97-AF65-F5344CB8AC3E}">
        <p14:creationId xmlns:p14="http://schemas.microsoft.com/office/powerpoint/2010/main" val="31725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18895-132D-524D-9ADE-5730AD87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939" y="238629"/>
            <a:ext cx="8006119" cy="7977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Molecular Docking Showing </a:t>
            </a:r>
            <a:r>
              <a:rPr lang="en-US" dirty="0" err="1">
                <a:solidFill>
                  <a:schemeClr val="tx1"/>
                </a:solidFill>
              </a:rPr>
              <a:t>DapE</a:t>
            </a:r>
            <a:r>
              <a:rPr lang="en-US" dirty="0">
                <a:solidFill>
                  <a:schemeClr val="tx1"/>
                </a:solidFill>
              </a:rPr>
              <a:t> Interactions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0F6D6AA-4BEC-6B4F-8C4D-FDED697799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3735" t="3048" r="5049"/>
          <a:stretch/>
        </p:blipFill>
        <p:spPr>
          <a:xfrm>
            <a:off x="6987654" y="3007600"/>
            <a:ext cx="4184713" cy="3625796"/>
          </a:xfrm>
          <a:prstGeom prst="rect">
            <a:avLst/>
          </a:prstGeom>
        </p:spPr>
      </p:pic>
      <p:pic>
        <p:nvPicPr>
          <p:cNvPr id="18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93E6EB72-F522-8C4D-B3D8-824EABBE5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034" y="3018017"/>
            <a:ext cx="4358207" cy="3671789"/>
          </a:xfrm>
          <a:prstGeom prst="rect">
            <a:avLst/>
          </a:prstGeom>
        </p:spPr>
      </p:pic>
      <p:pic>
        <p:nvPicPr>
          <p:cNvPr id="17" name="Picture 16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BCE5FE42-092F-BB40-B8FC-B6C5D177D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863"/>
          <a:stretch/>
        </p:blipFill>
        <p:spPr>
          <a:xfrm>
            <a:off x="1583548" y="1427532"/>
            <a:ext cx="9024904" cy="1590486"/>
          </a:xfrm>
          <a:prstGeom prst="rect">
            <a:avLst/>
          </a:prstGeom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EE8800-92B0-0348-BE9A-BF7999DA4B92}"/>
              </a:ext>
            </a:extLst>
          </p:cNvPr>
          <p:cNvSpPr txBox="1"/>
          <p:nvPr/>
        </p:nvSpPr>
        <p:spPr>
          <a:xfrm>
            <a:off x="4550229" y="6264065"/>
            <a:ext cx="309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Antibiotics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(595), 595. 2020.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3B22C3-33F7-A74F-93C1-CE4EC98CFE0F}"/>
              </a:ext>
            </a:extLst>
          </p:cNvPr>
          <p:cNvCxnSpPr/>
          <p:nvPr/>
        </p:nvCxnSpPr>
        <p:spPr>
          <a:xfrm>
            <a:off x="691486" y="3033527"/>
            <a:ext cx="108090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44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A92F-7BED-E14E-AB25-3A46C6AC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972" y="279093"/>
            <a:ext cx="3689297" cy="6584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Synthesis Scheme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CDBF61-7846-5544-B50E-498C88FE0223}"/>
              </a:ext>
            </a:extLst>
          </p:cNvPr>
          <p:cNvGrpSpPr/>
          <p:nvPr/>
        </p:nvGrpSpPr>
        <p:grpSpPr>
          <a:xfrm>
            <a:off x="506185" y="1056002"/>
            <a:ext cx="13806296" cy="1438050"/>
            <a:chOff x="518641" y="1252107"/>
            <a:chExt cx="13392225" cy="13465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0FCC54-C5C1-9445-94AC-1C0F27C48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3463"/>
            <a:stretch/>
          </p:blipFill>
          <p:spPr>
            <a:xfrm>
              <a:off x="518641" y="1375545"/>
              <a:ext cx="6696109" cy="12230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D570AF-3049-2445-ABA3-6D8EFB45E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3464"/>
            <a:stretch/>
          </p:blipFill>
          <p:spPr>
            <a:xfrm>
              <a:off x="7214750" y="1252107"/>
              <a:ext cx="6696116" cy="122309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36689-E3FB-A043-A7C0-71F14DFAC60A}"/>
              </a:ext>
            </a:extLst>
          </p:cNvPr>
          <p:cNvGrpSpPr/>
          <p:nvPr/>
        </p:nvGrpSpPr>
        <p:grpSpPr>
          <a:xfrm>
            <a:off x="1981200" y="2494052"/>
            <a:ext cx="8229600" cy="4038199"/>
            <a:chOff x="1981200" y="2422292"/>
            <a:chExt cx="8229600" cy="40381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DBBA62-055A-284A-9B0B-DFE056F77893}"/>
                </a:ext>
              </a:extLst>
            </p:cNvPr>
            <p:cNvGrpSpPr/>
            <p:nvPr/>
          </p:nvGrpSpPr>
          <p:grpSpPr>
            <a:xfrm>
              <a:off x="1981200" y="5398532"/>
              <a:ext cx="8229600" cy="1061959"/>
              <a:chOff x="1447800" y="4441371"/>
              <a:chExt cx="9715500" cy="184957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61DB145-3817-0C4A-B388-F18C8F6D6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800" y="4441371"/>
                <a:ext cx="9715500" cy="9398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0B792F-D6D6-C049-BDFE-131007086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0500" y="5313048"/>
                <a:ext cx="9702800" cy="977900"/>
              </a:xfrm>
              <a:prstGeom prst="rect">
                <a:avLst/>
              </a:prstGeom>
            </p:spPr>
          </p:pic>
        </p:grpSp>
        <p:pic>
          <p:nvPicPr>
            <p:cNvPr id="5" name="Picture 4" descr="Diagram, schematic&#10;&#10;Description automatically generated">
              <a:extLst>
                <a:ext uri="{FF2B5EF4-FFF2-40B4-BE49-F238E27FC236}">
                  <a16:creationId xmlns:a16="http://schemas.microsoft.com/office/drawing/2014/main" id="{515F06A5-4D27-5D4B-B446-DFFEBFE2A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355"/>
            <a:stretch/>
          </p:blipFill>
          <p:spPr>
            <a:xfrm>
              <a:off x="1981200" y="2422292"/>
              <a:ext cx="8218842" cy="297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55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2B80E94-348E-6B4D-99AD-093EC1686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0"/>
          <a:stretch/>
        </p:blipFill>
        <p:spPr>
          <a:xfrm>
            <a:off x="748966" y="669217"/>
            <a:ext cx="8715668" cy="6110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8AA687-C245-B24F-8993-BC931328B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10" y="1980210"/>
            <a:ext cx="3891848" cy="144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EAF11-DC54-E24E-B26F-9588B65EB78D}"/>
              </a:ext>
            </a:extLst>
          </p:cNvPr>
          <p:cNvSpPr txBox="1"/>
          <p:nvPr/>
        </p:nvSpPr>
        <p:spPr>
          <a:xfrm>
            <a:off x="2587015" y="183202"/>
            <a:ext cx="701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4-((4-methylphenyl) </a:t>
            </a:r>
            <a:r>
              <a:rPr lang="en-US" sz="2800" i="1" dirty="0" err="1"/>
              <a:t>sulfonamido</a:t>
            </a:r>
            <a:r>
              <a:rPr lang="en-US" sz="2800" i="1" dirty="0"/>
              <a:t>) benzoic acid </a:t>
            </a:r>
          </a:p>
        </p:txBody>
      </p:sp>
    </p:spTree>
    <p:extLst>
      <p:ext uri="{BB962C8B-B14F-4D97-AF65-F5344CB8AC3E}">
        <p14:creationId xmlns:p14="http://schemas.microsoft.com/office/powerpoint/2010/main" val="2187921647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</TotalTime>
  <Words>335</Words>
  <Application>Microsoft Macintosh PowerPoint</Application>
  <PresentationFormat>Widescreen</PresentationFormat>
  <Paragraphs>48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Bembo</vt:lpstr>
      <vt:lpstr>Calibri</vt:lpstr>
      <vt:lpstr>AdornVTI</vt:lpstr>
      <vt:lpstr>Inhibition of DapE-Encoded N-Succinyl-L,L-Diaminopimelic Acid Desuccinylase (DapE) through Acyclic Sulfonamide Derivatives </vt:lpstr>
      <vt:lpstr>Introduction: Bacterial Infection and Antibiotic Resistance </vt:lpstr>
      <vt:lpstr>Big Question</vt:lpstr>
      <vt:lpstr>Background</vt:lpstr>
      <vt:lpstr>Previous Research</vt:lpstr>
      <vt:lpstr>Schematic of Inhibition</vt:lpstr>
      <vt:lpstr>Molecular Docking Showing DapE Interactions </vt:lpstr>
      <vt:lpstr>Synthesis Scheme </vt:lpstr>
      <vt:lpstr>PowerPoint Presentation</vt:lpstr>
      <vt:lpstr>PowerPoint Presentation</vt:lpstr>
      <vt:lpstr>PowerPoint Presentation</vt:lpstr>
      <vt:lpstr>PowerPoint Presentation</vt:lpstr>
      <vt:lpstr>Conclusion </vt:lpstr>
      <vt:lpstr>Future Work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Channing Baker</dc:creator>
  <cp:lastModifiedBy>Channing Baker</cp:lastModifiedBy>
  <cp:revision>1</cp:revision>
  <dcterms:created xsi:type="dcterms:W3CDTF">2021-10-20T16:36:37Z</dcterms:created>
  <dcterms:modified xsi:type="dcterms:W3CDTF">2021-11-03T00:42:07Z</dcterms:modified>
</cp:coreProperties>
</file>