
<file path=[Content_Types].xml><?xml version="1.0" encoding="utf-8"?>
<Types xmlns="http://schemas.openxmlformats.org/package/2006/content-types">
  <Default Extension="bin" ContentType="application/vnd.openxmlformats-officedocument.oleObject"/>
  <Default Extension="emf" ContentType="image/x-emf"/>
  <Default Extension="png" ContentType="image/png"/>
  <Default Extension="rels" ContentType="application/vnd.openxmlformats-package.relationships+xml"/>
  <Default Extension="vml" ContentType="application/vnd.openxmlformats-officedocument.vmlDrawi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autoCompressPictures="0">
  <p:sldMasterIdLst>
    <p:sldMasterId id="2147483648" r:id="rId1"/>
    <p:sldMasterId id="2147483660" r:id="rId2"/>
  </p:sldMasterIdLst>
  <p:notesMasterIdLst>
    <p:notesMasterId r:id="rId4"/>
  </p:notesMasterIdLst>
  <p:sldIdLst>
    <p:sldId id="257" r:id="rId3"/>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extLst>
    <p:ext uri="{EFAFB233-063F-42B5-8137-9DF3F51BA10A}">
      <p15:sldGuideLst xmlns:p15="http://schemas.microsoft.com/office/powerpoint/2012/main">
        <p15:guide id="1" orient="horz" pos="1632">
          <p15:clr>
            <a:srgbClr val="A4A3A4"/>
          </p15:clr>
        </p15:guide>
        <p15:guide id="2" pos="2849">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Isaiah Stephens" initials="IS" lastIdx="1" clrIdx="0">
    <p:extLst>
      <p:ext uri="{19B8F6BF-5375-455C-9EA6-DF929625EA0E}">
        <p15:presenceInfo xmlns:p15="http://schemas.microsoft.com/office/powerpoint/2012/main" userId="758579f447bb3ce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F00"/>
    <a:srgbClr val="FF40FF"/>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5854" autoAdjust="0"/>
    <p:restoredTop sz="94340" autoAdjust="0"/>
  </p:normalViewPr>
  <p:slideViewPr>
    <p:cSldViewPr snapToGrid="0">
      <p:cViewPr varScale="1">
        <p:scale>
          <a:sx n="138" d="100"/>
          <a:sy n="138" d="100"/>
        </p:scale>
        <p:origin x="1440" y="176"/>
      </p:cViewPr>
      <p:guideLst>
        <p:guide orient="horz" pos="1632"/>
        <p:guide pos="2849"/>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presProps" Target="presProps.xml"/><Relationship Id="rId5" Type="http://schemas.openxmlformats.org/officeDocument/2006/relationships/commentAuthors" Target="commentAuthors.xml"/><Relationship Id="rId4" Type="http://schemas.openxmlformats.org/officeDocument/2006/relationships/notesMaster" Target="notesMasters/notesMaster1.xml"/><Relationship Id="rId9"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Shape 4"/>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Shape 12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7" name="Shape 127"/>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Font typeface="Calibri" panose="020F0502020204030204"/>
              <a:buNone/>
            </a:pPr>
            <a:endParaRPr sz="4840" b="0" i="0" u="none" strike="noStrike" cap="none" dirty="0">
              <a:solidFill>
                <a:schemeClr val="dk1"/>
              </a:solidFill>
              <a:latin typeface="Calibri" panose="020F0502020204030204"/>
              <a:ea typeface="Calibri" panose="020F0502020204030204"/>
              <a:cs typeface="Calibri" panose="020F0502020204030204"/>
              <a:sym typeface="Calibri" panose="020F0502020204030204"/>
            </a:endParaRPr>
          </a:p>
        </p:txBody>
      </p:sp>
      <p:sp>
        <p:nvSpPr>
          <p:cNvPr id="128" name="Shape 128"/>
          <p:cNvSpPr txBox="1">
            <a:spLocks noGrp="1"/>
          </p:cNvSpPr>
          <p:nvPr>
            <p:ph type="sldNum" idx="12"/>
          </p:nvPr>
        </p:nvSpPr>
        <p:spPr>
          <a:xfrm>
            <a:off x="3884612" y="8685213"/>
            <a:ext cx="2971800" cy="4587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chemeClr val="dk1"/>
              </a:buClr>
              <a:buFont typeface="Calibri" panose="020F0502020204030204"/>
              <a:buNone/>
            </a:pPr>
            <a:fld id="{00000000-1234-1234-1234-123412341234}" type="slidenum">
              <a:rPr lang="en-GB" sz="1200" b="0" i="0" u="none" strike="noStrike" cap="none">
                <a:solidFill>
                  <a:schemeClr val="dk1"/>
                </a:solidFill>
                <a:latin typeface="Calibri" panose="020F0502020204030204"/>
                <a:ea typeface="Calibri" panose="020F0502020204030204"/>
                <a:cs typeface="Calibri" panose="020F0502020204030204"/>
                <a:sym typeface="Calibri" panose="020F0502020204030204"/>
              </a:rPr>
              <a:t>1</a:t>
            </a:fld>
            <a:endParaRPr sz="1200" b="0" i="0" u="none" strike="noStrike" cap="none">
              <a:solidFill>
                <a:schemeClr val="dk1"/>
              </a:solidFill>
              <a:latin typeface="Calibri" panose="020F0502020204030204"/>
              <a:ea typeface="Calibri" panose="020F0502020204030204"/>
              <a:cs typeface="Calibri" panose="020F0502020204030204"/>
              <a:sym typeface="Calibri" panose="020F0502020204030204"/>
            </a:endParaRPr>
          </a:p>
        </p:txBody>
      </p:sp>
    </p:spTree>
    <p:extLst>
      <p:ext uri="{BB962C8B-B14F-4D97-AF65-F5344CB8AC3E}">
        <p14:creationId xmlns:p14="http://schemas.microsoft.com/office/powerpoint/2010/main" val="406081240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6"/>
        <p:cNvGrpSpPr/>
        <p:nvPr/>
      </p:nvGrpSpPr>
      <p:grpSpPr>
        <a:xfrm>
          <a:off x="0" y="0"/>
          <a:ext cx="0" cy="0"/>
          <a:chOff x="0" y="0"/>
          <a:chExt cx="0" cy="0"/>
        </a:xfrm>
      </p:grpSpPr>
      <p:sp>
        <p:nvSpPr>
          <p:cNvPr id="57" name="Shape 57"/>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8" name="Shape 58"/>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9" name="Shape 59"/>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119"/>
        <p:cNvGrpSpPr/>
        <p:nvPr/>
      </p:nvGrpSpPr>
      <p:grpSpPr>
        <a:xfrm>
          <a:off x="0" y="0"/>
          <a:ext cx="0" cy="0"/>
          <a:chOff x="0" y="0"/>
          <a:chExt cx="0" cy="0"/>
        </a:xfrm>
      </p:grpSpPr>
      <p:sp>
        <p:nvSpPr>
          <p:cNvPr id="120" name="Shape 120"/>
          <p:cNvSpPr txBox="1">
            <a:spLocks noGrp="1"/>
          </p:cNvSpPr>
          <p:nvPr>
            <p:ph type="title"/>
          </p:nvPr>
        </p:nvSpPr>
        <p:spPr>
          <a:xfrm rot="5400000">
            <a:off x="5350050" y="1467544"/>
            <a:ext cx="4359000" cy="19716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121" name="Shape 121"/>
          <p:cNvSpPr txBox="1">
            <a:spLocks noGrp="1"/>
          </p:cNvSpPr>
          <p:nvPr>
            <p:ph type="body" idx="1"/>
          </p:nvPr>
        </p:nvSpPr>
        <p:spPr>
          <a:xfrm rot="5400000">
            <a:off x="1349475" y="-447056"/>
            <a:ext cx="4359000" cy="58008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2" name="Shape 122"/>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3" name="Shape 123"/>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24" name="Shape 124"/>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rtl="0">
              <a:spcBef>
                <a:spcPts val="0"/>
              </a:spcBef>
              <a:spcAft>
                <a:spcPts val="0"/>
              </a:spcAft>
              <a:buSzPts val="5200"/>
              <a:buNone/>
              <a:defRPr sz="5200"/>
            </a:lvl1pPr>
            <a:lvl2pPr lvl="1" algn="ctr" rtl="0">
              <a:spcBef>
                <a:spcPts val="0"/>
              </a:spcBef>
              <a:spcAft>
                <a:spcPts val="0"/>
              </a:spcAft>
              <a:buSzPts val="5200"/>
              <a:buNone/>
              <a:defRPr sz="5200"/>
            </a:lvl2pPr>
            <a:lvl3pPr lvl="2" algn="ctr" rtl="0">
              <a:spcBef>
                <a:spcPts val="0"/>
              </a:spcBef>
              <a:spcAft>
                <a:spcPts val="0"/>
              </a:spcAft>
              <a:buSzPts val="5200"/>
              <a:buNone/>
              <a:defRPr sz="5200"/>
            </a:lvl3pPr>
            <a:lvl4pPr lvl="3" algn="ctr" rtl="0">
              <a:spcBef>
                <a:spcPts val="0"/>
              </a:spcBef>
              <a:spcAft>
                <a:spcPts val="0"/>
              </a:spcAft>
              <a:buSzPts val="5200"/>
              <a:buNone/>
              <a:defRPr sz="5200"/>
            </a:lvl4pPr>
            <a:lvl5pPr lvl="4" algn="ctr" rtl="0">
              <a:spcBef>
                <a:spcPts val="0"/>
              </a:spcBef>
              <a:spcAft>
                <a:spcPts val="0"/>
              </a:spcAft>
              <a:buSzPts val="5200"/>
              <a:buNone/>
              <a:defRPr sz="5200"/>
            </a:lvl5pPr>
            <a:lvl6pPr lvl="5" algn="ctr" rtl="0">
              <a:spcBef>
                <a:spcPts val="0"/>
              </a:spcBef>
              <a:spcAft>
                <a:spcPts val="0"/>
              </a:spcAft>
              <a:buSzPts val="5200"/>
              <a:buNone/>
              <a:defRPr sz="5200"/>
            </a:lvl6pPr>
            <a:lvl7pPr lvl="6" algn="ctr" rtl="0">
              <a:spcBef>
                <a:spcPts val="0"/>
              </a:spcBef>
              <a:spcAft>
                <a:spcPts val="0"/>
              </a:spcAft>
              <a:buSzPts val="5200"/>
              <a:buNone/>
              <a:defRPr sz="5200"/>
            </a:lvl7pPr>
            <a:lvl8pPr lvl="7" algn="ctr" rtl="0">
              <a:spcBef>
                <a:spcPts val="0"/>
              </a:spcBef>
              <a:spcAft>
                <a:spcPts val="0"/>
              </a:spcAft>
              <a:buSzPts val="5200"/>
              <a:buNone/>
              <a:defRPr sz="5200"/>
            </a:lvl8pPr>
            <a:lvl9pPr lvl="8" algn="ctr" rtl="0">
              <a:spcBef>
                <a:spcPts val="0"/>
              </a:spcBef>
              <a:spcAft>
                <a:spcPts val="0"/>
              </a:spcAft>
              <a:buSzPts val="5200"/>
              <a:buNone/>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800"/>
              <a:buNone/>
              <a:defRPr sz="2800"/>
            </a:lvl1pPr>
            <a:lvl2pPr lvl="1" algn="ctr" rtl="0">
              <a:lnSpc>
                <a:spcPct val="100000"/>
              </a:lnSpc>
              <a:spcBef>
                <a:spcPts val="0"/>
              </a:spcBef>
              <a:spcAft>
                <a:spcPts val="0"/>
              </a:spcAft>
              <a:buSzPts val="2800"/>
              <a:buNone/>
              <a:defRPr sz="2800"/>
            </a:lvl2pPr>
            <a:lvl3pPr lvl="2" algn="ctr" rtl="0">
              <a:lnSpc>
                <a:spcPct val="100000"/>
              </a:lnSpc>
              <a:spcBef>
                <a:spcPts val="0"/>
              </a:spcBef>
              <a:spcAft>
                <a:spcPts val="0"/>
              </a:spcAft>
              <a:buSzPts val="2800"/>
              <a:buNone/>
              <a:defRPr sz="2800"/>
            </a:lvl3pPr>
            <a:lvl4pPr lvl="3" algn="ctr" rtl="0">
              <a:lnSpc>
                <a:spcPct val="100000"/>
              </a:lnSpc>
              <a:spcBef>
                <a:spcPts val="0"/>
              </a:spcBef>
              <a:spcAft>
                <a:spcPts val="0"/>
              </a:spcAft>
              <a:buSzPts val="2800"/>
              <a:buNone/>
              <a:defRPr sz="2800"/>
            </a:lvl4pPr>
            <a:lvl5pPr lvl="4" algn="ctr" rtl="0">
              <a:lnSpc>
                <a:spcPct val="100000"/>
              </a:lnSpc>
              <a:spcBef>
                <a:spcPts val="0"/>
              </a:spcBef>
              <a:spcAft>
                <a:spcPts val="0"/>
              </a:spcAft>
              <a:buSzPts val="2800"/>
              <a:buNone/>
              <a:defRPr sz="2800"/>
            </a:lvl5pPr>
            <a:lvl6pPr lvl="5" algn="ctr" rtl="0">
              <a:lnSpc>
                <a:spcPct val="100000"/>
              </a:lnSpc>
              <a:spcBef>
                <a:spcPts val="0"/>
              </a:spcBef>
              <a:spcAft>
                <a:spcPts val="0"/>
              </a:spcAft>
              <a:buSzPts val="2800"/>
              <a:buNone/>
              <a:defRPr sz="2800"/>
            </a:lvl6pPr>
            <a:lvl7pPr lvl="6" algn="ctr" rtl="0">
              <a:lnSpc>
                <a:spcPct val="100000"/>
              </a:lnSpc>
              <a:spcBef>
                <a:spcPts val="0"/>
              </a:spcBef>
              <a:spcAft>
                <a:spcPts val="0"/>
              </a:spcAft>
              <a:buSzPts val="2800"/>
              <a:buNone/>
              <a:defRPr sz="2800"/>
            </a:lvl7pPr>
            <a:lvl8pPr lvl="7" algn="ctr" rtl="0">
              <a:lnSpc>
                <a:spcPct val="100000"/>
              </a:lnSpc>
              <a:spcBef>
                <a:spcPts val="0"/>
              </a:spcBef>
              <a:spcAft>
                <a:spcPts val="0"/>
              </a:spcAft>
              <a:buSzPts val="2800"/>
              <a:buNone/>
              <a:defRPr sz="2800"/>
            </a:lvl8pPr>
            <a:lvl9pPr lvl="8" algn="ctr" rtl="0">
              <a:lnSpc>
                <a:spcPct val="100000"/>
              </a:lnSpc>
              <a:spcBef>
                <a:spcPts val="0"/>
              </a:spcBef>
              <a:spcAft>
                <a:spcPts val="0"/>
              </a:spcAft>
              <a:buSzPts val="2800"/>
              <a:buNone/>
              <a:defRPr sz="2800"/>
            </a:lvl9pPr>
          </a:lstStyle>
          <a:p>
            <a:endParaRPr/>
          </a:p>
        </p:txBody>
      </p:sp>
      <p:sp>
        <p:nvSpPr>
          <p:cNvPr id="12" name="Shape 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rtl="0">
              <a:spcBef>
                <a:spcPts val="0"/>
              </a:spcBef>
              <a:spcAft>
                <a:spcPts val="0"/>
              </a:spcAft>
              <a:buSzPts val="3600"/>
              <a:buNone/>
              <a:defRPr sz="3600"/>
            </a:lvl1pPr>
            <a:lvl2pPr lvl="1" algn="ctr" rtl="0">
              <a:spcBef>
                <a:spcPts val="0"/>
              </a:spcBef>
              <a:spcAft>
                <a:spcPts val="0"/>
              </a:spcAft>
              <a:buSzPts val="3600"/>
              <a:buNone/>
              <a:defRPr sz="3600"/>
            </a:lvl2pPr>
            <a:lvl3pPr lvl="2" algn="ctr" rtl="0">
              <a:spcBef>
                <a:spcPts val="0"/>
              </a:spcBef>
              <a:spcAft>
                <a:spcPts val="0"/>
              </a:spcAft>
              <a:buSzPts val="3600"/>
              <a:buNone/>
              <a:defRPr sz="3600"/>
            </a:lvl3pPr>
            <a:lvl4pPr lvl="3" algn="ctr" rtl="0">
              <a:spcBef>
                <a:spcPts val="0"/>
              </a:spcBef>
              <a:spcAft>
                <a:spcPts val="0"/>
              </a:spcAft>
              <a:buSzPts val="3600"/>
              <a:buNone/>
              <a:defRPr sz="3600"/>
            </a:lvl4pPr>
            <a:lvl5pPr lvl="4" algn="ctr" rtl="0">
              <a:spcBef>
                <a:spcPts val="0"/>
              </a:spcBef>
              <a:spcAft>
                <a:spcPts val="0"/>
              </a:spcAft>
              <a:buSzPts val="3600"/>
              <a:buNone/>
              <a:defRPr sz="3600"/>
            </a:lvl5pPr>
            <a:lvl6pPr lvl="5" algn="ctr" rtl="0">
              <a:spcBef>
                <a:spcPts val="0"/>
              </a:spcBef>
              <a:spcAft>
                <a:spcPts val="0"/>
              </a:spcAft>
              <a:buSzPts val="3600"/>
              <a:buNone/>
              <a:defRPr sz="3600"/>
            </a:lvl6pPr>
            <a:lvl7pPr lvl="6" algn="ctr" rtl="0">
              <a:spcBef>
                <a:spcPts val="0"/>
              </a:spcBef>
              <a:spcAft>
                <a:spcPts val="0"/>
              </a:spcAft>
              <a:buSzPts val="3600"/>
              <a:buNone/>
              <a:defRPr sz="3600"/>
            </a:lvl7pPr>
            <a:lvl8pPr lvl="7" algn="ctr" rtl="0">
              <a:spcBef>
                <a:spcPts val="0"/>
              </a:spcBef>
              <a:spcAft>
                <a:spcPts val="0"/>
              </a:spcAft>
              <a:buSzPts val="3600"/>
              <a:buNone/>
              <a:defRPr sz="3600"/>
            </a:lvl8pPr>
            <a:lvl9pPr lvl="8" algn="ctr" rtl="0">
              <a:spcBef>
                <a:spcPts val="0"/>
              </a:spcBef>
              <a:spcAft>
                <a:spcPts val="0"/>
              </a:spcAft>
              <a:buSzPts val="3600"/>
              <a:buNone/>
              <a:defRPr sz="3600"/>
            </a:lvl9pPr>
          </a:lstStyle>
          <a:p>
            <a:endParaRPr/>
          </a:p>
        </p:txBody>
      </p:sp>
      <p:sp>
        <p:nvSpPr>
          <p:cNvPr id="15" name="Shape 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19" name="Shape 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rtl="0">
              <a:spcBef>
                <a:spcPts val="0"/>
              </a:spcBef>
              <a:spcAft>
                <a:spcPts val="0"/>
              </a:spcAft>
              <a:buSzPts val="1400"/>
              <a:buChar char="●"/>
              <a:defRPr sz="14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24" name="Shape 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a:endParaRPr/>
          </a:p>
        </p:txBody>
      </p:sp>
      <p:sp>
        <p:nvSpPr>
          <p:cNvPr id="27" name="Shape 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rtl="0">
              <a:spcBef>
                <a:spcPts val="0"/>
              </a:spcBef>
              <a:spcAft>
                <a:spcPts val="0"/>
              </a:spcAft>
              <a:buSzPts val="2400"/>
              <a:buNone/>
              <a:defRPr sz="2400"/>
            </a:lvl1pPr>
            <a:lvl2pPr lvl="1" rtl="0">
              <a:spcBef>
                <a:spcPts val="0"/>
              </a:spcBef>
              <a:spcAft>
                <a:spcPts val="0"/>
              </a:spcAft>
              <a:buSzPts val="2400"/>
              <a:buNone/>
              <a:defRPr sz="2400"/>
            </a:lvl2pPr>
            <a:lvl3pPr lvl="2" rtl="0">
              <a:spcBef>
                <a:spcPts val="0"/>
              </a:spcBef>
              <a:spcAft>
                <a:spcPts val="0"/>
              </a:spcAft>
              <a:buSzPts val="2400"/>
              <a:buNone/>
              <a:defRPr sz="2400"/>
            </a:lvl3pPr>
            <a:lvl4pPr lvl="3" rtl="0">
              <a:spcBef>
                <a:spcPts val="0"/>
              </a:spcBef>
              <a:spcAft>
                <a:spcPts val="0"/>
              </a:spcAft>
              <a:buSzPts val="2400"/>
              <a:buNone/>
              <a:defRPr sz="2400"/>
            </a:lvl4pPr>
            <a:lvl5pPr lvl="4" rtl="0">
              <a:spcBef>
                <a:spcPts val="0"/>
              </a:spcBef>
              <a:spcAft>
                <a:spcPts val="0"/>
              </a:spcAft>
              <a:buSzPts val="2400"/>
              <a:buNone/>
              <a:defRPr sz="2400"/>
            </a:lvl5pPr>
            <a:lvl6pPr lvl="5" rtl="0">
              <a:spcBef>
                <a:spcPts val="0"/>
              </a:spcBef>
              <a:spcAft>
                <a:spcPts val="0"/>
              </a:spcAft>
              <a:buSzPts val="2400"/>
              <a:buNone/>
              <a:defRPr sz="2400"/>
            </a:lvl6pPr>
            <a:lvl7pPr lvl="6" rtl="0">
              <a:spcBef>
                <a:spcPts val="0"/>
              </a:spcBef>
              <a:spcAft>
                <a:spcPts val="0"/>
              </a:spcAft>
              <a:buSzPts val="2400"/>
              <a:buNone/>
              <a:defRPr sz="2400"/>
            </a:lvl7pPr>
            <a:lvl8pPr lvl="7" rtl="0">
              <a:spcBef>
                <a:spcPts val="0"/>
              </a:spcBef>
              <a:spcAft>
                <a:spcPts val="0"/>
              </a:spcAft>
              <a:buSzPts val="2400"/>
              <a:buNone/>
              <a:defRPr sz="2400"/>
            </a:lvl8pPr>
            <a:lvl9pPr lvl="8" rtl="0">
              <a:spcBef>
                <a:spcPts val="0"/>
              </a:spcBef>
              <a:spcAft>
                <a:spcPts val="0"/>
              </a:spcAft>
              <a:buSzPts val="2400"/>
              <a:buNone/>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rtl="0">
              <a:spcBef>
                <a:spcPts val="0"/>
              </a:spcBef>
              <a:spcAft>
                <a:spcPts val="0"/>
              </a:spcAft>
              <a:buSzPts val="1200"/>
              <a:buChar char="●"/>
              <a:defRPr sz="1200"/>
            </a:lvl1pPr>
            <a:lvl2pPr marL="914400" lvl="1" indent="-304800" rtl="0">
              <a:spcBef>
                <a:spcPts val="1600"/>
              </a:spcBef>
              <a:spcAft>
                <a:spcPts val="0"/>
              </a:spcAft>
              <a:buSzPts val="1200"/>
              <a:buChar char="○"/>
              <a:defRPr sz="1200"/>
            </a:lvl2pPr>
            <a:lvl3pPr marL="1371600" lvl="2" indent="-304800" rtl="0">
              <a:spcBef>
                <a:spcPts val="1600"/>
              </a:spcBef>
              <a:spcAft>
                <a:spcPts val="0"/>
              </a:spcAft>
              <a:buSzPts val="1200"/>
              <a:buChar char="■"/>
              <a:defRPr sz="1200"/>
            </a:lvl3pPr>
            <a:lvl4pPr marL="1828800" lvl="3" indent="-304800" rtl="0">
              <a:spcBef>
                <a:spcPts val="1600"/>
              </a:spcBef>
              <a:spcAft>
                <a:spcPts val="0"/>
              </a:spcAft>
              <a:buSzPts val="1200"/>
              <a:buChar char="●"/>
              <a:defRPr sz="1200"/>
            </a:lvl4pPr>
            <a:lvl5pPr marL="2286000" lvl="4" indent="-304800" rtl="0">
              <a:spcBef>
                <a:spcPts val="1600"/>
              </a:spcBef>
              <a:spcAft>
                <a:spcPts val="0"/>
              </a:spcAft>
              <a:buSzPts val="1200"/>
              <a:buChar char="○"/>
              <a:defRPr sz="1200"/>
            </a:lvl5pPr>
            <a:lvl6pPr marL="2743200" lvl="5" indent="-304800" rtl="0">
              <a:spcBef>
                <a:spcPts val="1600"/>
              </a:spcBef>
              <a:spcAft>
                <a:spcPts val="0"/>
              </a:spcAft>
              <a:buSzPts val="1200"/>
              <a:buChar char="■"/>
              <a:defRPr sz="1200"/>
            </a:lvl6pPr>
            <a:lvl7pPr marL="3200400" lvl="6" indent="-304800" rtl="0">
              <a:spcBef>
                <a:spcPts val="1600"/>
              </a:spcBef>
              <a:spcAft>
                <a:spcPts val="0"/>
              </a:spcAft>
              <a:buSzPts val="1200"/>
              <a:buChar char="●"/>
              <a:defRPr sz="1200"/>
            </a:lvl7pPr>
            <a:lvl8pPr marL="3657600" lvl="7" indent="-304800" rtl="0">
              <a:spcBef>
                <a:spcPts val="1600"/>
              </a:spcBef>
              <a:spcAft>
                <a:spcPts val="0"/>
              </a:spcAft>
              <a:buSzPts val="1200"/>
              <a:buChar char="○"/>
              <a:defRPr sz="1200"/>
            </a:lvl8pPr>
            <a:lvl9pPr marL="4114800" lvl="8" indent="-304800" rtl="0">
              <a:spcBef>
                <a:spcPts val="1600"/>
              </a:spcBef>
              <a:spcAft>
                <a:spcPts val="1600"/>
              </a:spcAft>
              <a:buSzPts val="1200"/>
              <a:buChar char="■"/>
              <a:defRPr sz="1200"/>
            </a:lvl9pPr>
          </a:lstStyle>
          <a:p>
            <a:endParaRPr/>
          </a:p>
        </p:txBody>
      </p:sp>
      <p:sp>
        <p:nvSpPr>
          <p:cNvPr id="31" name="Shape 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rtl="0">
              <a:spcBef>
                <a:spcPts val="0"/>
              </a:spcBef>
              <a:spcAft>
                <a:spcPts val="0"/>
              </a:spcAft>
              <a:buSzPts val="4800"/>
              <a:buNone/>
              <a:defRPr sz="4800"/>
            </a:lvl1pPr>
            <a:lvl2pPr lvl="1" rtl="0">
              <a:spcBef>
                <a:spcPts val="0"/>
              </a:spcBef>
              <a:spcAft>
                <a:spcPts val="0"/>
              </a:spcAft>
              <a:buSzPts val="4800"/>
              <a:buNone/>
              <a:defRPr sz="4800"/>
            </a:lvl2pPr>
            <a:lvl3pPr lvl="2" rtl="0">
              <a:spcBef>
                <a:spcPts val="0"/>
              </a:spcBef>
              <a:spcAft>
                <a:spcPts val="0"/>
              </a:spcAft>
              <a:buSzPts val="4800"/>
              <a:buNone/>
              <a:defRPr sz="4800"/>
            </a:lvl3pPr>
            <a:lvl4pPr lvl="3" rtl="0">
              <a:spcBef>
                <a:spcPts val="0"/>
              </a:spcBef>
              <a:spcAft>
                <a:spcPts val="0"/>
              </a:spcAft>
              <a:buSzPts val="4800"/>
              <a:buNone/>
              <a:defRPr sz="4800"/>
            </a:lvl4pPr>
            <a:lvl5pPr lvl="4" rtl="0">
              <a:spcBef>
                <a:spcPts val="0"/>
              </a:spcBef>
              <a:spcAft>
                <a:spcPts val="0"/>
              </a:spcAft>
              <a:buSzPts val="4800"/>
              <a:buNone/>
              <a:defRPr sz="4800"/>
            </a:lvl5pPr>
            <a:lvl6pPr lvl="5" rtl="0">
              <a:spcBef>
                <a:spcPts val="0"/>
              </a:spcBef>
              <a:spcAft>
                <a:spcPts val="0"/>
              </a:spcAft>
              <a:buSzPts val="4800"/>
              <a:buNone/>
              <a:defRPr sz="4800"/>
            </a:lvl6pPr>
            <a:lvl7pPr lvl="6" rtl="0">
              <a:spcBef>
                <a:spcPts val="0"/>
              </a:spcBef>
              <a:spcAft>
                <a:spcPts val="0"/>
              </a:spcAft>
              <a:buSzPts val="4800"/>
              <a:buNone/>
              <a:defRPr sz="4800"/>
            </a:lvl7pPr>
            <a:lvl8pPr lvl="7" rtl="0">
              <a:spcBef>
                <a:spcPts val="0"/>
              </a:spcBef>
              <a:spcAft>
                <a:spcPts val="0"/>
              </a:spcAft>
              <a:buSzPts val="4800"/>
              <a:buNone/>
              <a:defRPr sz="4800"/>
            </a:lvl8pPr>
            <a:lvl9pPr lvl="8" rtl="0">
              <a:spcBef>
                <a:spcPts val="0"/>
              </a:spcBef>
              <a:spcAft>
                <a:spcPts val="0"/>
              </a:spcAft>
              <a:buSzPts val="4800"/>
              <a:buNone/>
              <a:defRPr sz="4800"/>
            </a:lvl9pPr>
          </a:lstStyle>
          <a:p>
            <a:endParaRPr/>
          </a:p>
        </p:txBody>
      </p:sp>
      <p:sp>
        <p:nvSpPr>
          <p:cNvPr id="34" name="Shape 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 name="Shape 37"/>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rtl="0">
              <a:spcBef>
                <a:spcPts val="0"/>
              </a:spcBef>
              <a:spcAft>
                <a:spcPts val="0"/>
              </a:spcAft>
              <a:buSzPts val="4200"/>
              <a:buNone/>
              <a:defRPr sz="4200"/>
            </a:lvl1pPr>
            <a:lvl2pPr lvl="1" algn="ctr" rtl="0">
              <a:spcBef>
                <a:spcPts val="0"/>
              </a:spcBef>
              <a:spcAft>
                <a:spcPts val="0"/>
              </a:spcAft>
              <a:buSzPts val="4200"/>
              <a:buNone/>
              <a:defRPr sz="4200"/>
            </a:lvl2pPr>
            <a:lvl3pPr lvl="2" algn="ctr" rtl="0">
              <a:spcBef>
                <a:spcPts val="0"/>
              </a:spcBef>
              <a:spcAft>
                <a:spcPts val="0"/>
              </a:spcAft>
              <a:buSzPts val="4200"/>
              <a:buNone/>
              <a:defRPr sz="4200"/>
            </a:lvl3pPr>
            <a:lvl4pPr lvl="3" algn="ctr" rtl="0">
              <a:spcBef>
                <a:spcPts val="0"/>
              </a:spcBef>
              <a:spcAft>
                <a:spcPts val="0"/>
              </a:spcAft>
              <a:buSzPts val="4200"/>
              <a:buNone/>
              <a:defRPr sz="4200"/>
            </a:lvl4pPr>
            <a:lvl5pPr lvl="4" algn="ctr" rtl="0">
              <a:spcBef>
                <a:spcPts val="0"/>
              </a:spcBef>
              <a:spcAft>
                <a:spcPts val="0"/>
              </a:spcAft>
              <a:buSzPts val="4200"/>
              <a:buNone/>
              <a:defRPr sz="4200"/>
            </a:lvl5pPr>
            <a:lvl6pPr lvl="5" algn="ctr" rtl="0">
              <a:spcBef>
                <a:spcPts val="0"/>
              </a:spcBef>
              <a:spcAft>
                <a:spcPts val="0"/>
              </a:spcAft>
              <a:buSzPts val="4200"/>
              <a:buNone/>
              <a:defRPr sz="4200"/>
            </a:lvl6pPr>
            <a:lvl7pPr lvl="6" algn="ctr" rtl="0">
              <a:spcBef>
                <a:spcPts val="0"/>
              </a:spcBef>
              <a:spcAft>
                <a:spcPts val="0"/>
              </a:spcAft>
              <a:buSzPts val="4200"/>
              <a:buNone/>
              <a:defRPr sz="4200"/>
            </a:lvl7pPr>
            <a:lvl8pPr lvl="7" algn="ctr" rtl="0">
              <a:spcBef>
                <a:spcPts val="0"/>
              </a:spcBef>
              <a:spcAft>
                <a:spcPts val="0"/>
              </a:spcAft>
              <a:buSzPts val="4200"/>
              <a:buNone/>
              <a:defRPr sz="4200"/>
            </a:lvl8pPr>
            <a:lvl9pPr lvl="8" algn="ctr" rtl="0">
              <a:spcBef>
                <a:spcPts val="0"/>
              </a:spcBef>
              <a:spcAft>
                <a:spcPts val="0"/>
              </a:spcAft>
              <a:buSzPts val="4200"/>
              <a:buNone/>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rtl="0">
              <a:lnSpc>
                <a:spcPct val="100000"/>
              </a:lnSpc>
              <a:spcBef>
                <a:spcPts val="0"/>
              </a:spcBef>
              <a:spcAft>
                <a:spcPts val="0"/>
              </a:spcAft>
              <a:buSzPts val="2100"/>
              <a:buNone/>
              <a:defRPr sz="2100"/>
            </a:lvl1pPr>
            <a:lvl2pPr lvl="1" algn="ctr" rtl="0">
              <a:lnSpc>
                <a:spcPct val="100000"/>
              </a:lnSpc>
              <a:spcBef>
                <a:spcPts val="0"/>
              </a:spcBef>
              <a:spcAft>
                <a:spcPts val="0"/>
              </a:spcAft>
              <a:buSzPts val="2100"/>
              <a:buNone/>
              <a:defRPr sz="2100"/>
            </a:lvl2pPr>
            <a:lvl3pPr lvl="2" algn="ctr" rtl="0">
              <a:lnSpc>
                <a:spcPct val="100000"/>
              </a:lnSpc>
              <a:spcBef>
                <a:spcPts val="0"/>
              </a:spcBef>
              <a:spcAft>
                <a:spcPts val="0"/>
              </a:spcAft>
              <a:buSzPts val="2100"/>
              <a:buNone/>
              <a:defRPr sz="2100"/>
            </a:lvl3pPr>
            <a:lvl4pPr lvl="3" algn="ctr" rtl="0">
              <a:lnSpc>
                <a:spcPct val="100000"/>
              </a:lnSpc>
              <a:spcBef>
                <a:spcPts val="0"/>
              </a:spcBef>
              <a:spcAft>
                <a:spcPts val="0"/>
              </a:spcAft>
              <a:buSzPts val="2100"/>
              <a:buNone/>
              <a:defRPr sz="2100"/>
            </a:lvl4pPr>
            <a:lvl5pPr lvl="4" algn="ctr" rtl="0">
              <a:lnSpc>
                <a:spcPct val="100000"/>
              </a:lnSpc>
              <a:spcBef>
                <a:spcPts val="0"/>
              </a:spcBef>
              <a:spcAft>
                <a:spcPts val="0"/>
              </a:spcAft>
              <a:buSzPts val="2100"/>
              <a:buNone/>
              <a:defRPr sz="2100"/>
            </a:lvl5pPr>
            <a:lvl6pPr lvl="5" algn="ctr" rtl="0">
              <a:lnSpc>
                <a:spcPct val="100000"/>
              </a:lnSpc>
              <a:spcBef>
                <a:spcPts val="0"/>
              </a:spcBef>
              <a:spcAft>
                <a:spcPts val="0"/>
              </a:spcAft>
              <a:buSzPts val="2100"/>
              <a:buNone/>
              <a:defRPr sz="2100"/>
            </a:lvl6pPr>
            <a:lvl7pPr lvl="6" algn="ctr" rtl="0">
              <a:lnSpc>
                <a:spcPct val="100000"/>
              </a:lnSpc>
              <a:spcBef>
                <a:spcPts val="0"/>
              </a:spcBef>
              <a:spcAft>
                <a:spcPts val="0"/>
              </a:spcAft>
              <a:buSzPts val="2100"/>
              <a:buNone/>
              <a:defRPr sz="2100"/>
            </a:lvl7pPr>
            <a:lvl8pPr lvl="7" algn="ctr" rtl="0">
              <a:lnSpc>
                <a:spcPct val="100000"/>
              </a:lnSpc>
              <a:spcBef>
                <a:spcPts val="0"/>
              </a:spcBef>
              <a:spcAft>
                <a:spcPts val="0"/>
              </a:spcAft>
              <a:buSzPts val="2100"/>
              <a:buNone/>
              <a:defRPr sz="2100"/>
            </a:lvl8pPr>
            <a:lvl9pPr lvl="8" algn="ctr" rtl="0">
              <a:lnSpc>
                <a:spcPct val="100000"/>
              </a:lnSpc>
              <a:spcBef>
                <a:spcPts val="0"/>
              </a:spcBef>
              <a:spcAft>
                <a:spcPts val="0"/>
              </a:spcAft>
              <a:buSzPts val="21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rtl="0">
              <a:spcBef>
                <a:spcPts val="0"/>
              </a:spcBef>
              <a:spcAft>
                <a:spcPts val="0"/>
              </a:spcAft>
              <a:buSzPts val="1800"/>
              <a:buChar char="●"/>
              <a:defRPr/>
            </a:lvl1pPr>
            <a:lvl2pPr marL="914400" lvl="1" indent="-317500" rtl="0">
              <a:spcBef>
                <a:spcPts val="1600"/>
              </a:spcBef>
              <a:spcAft>
                <a:spcPts val="0"/>
              </a:spcAft>
              <a:buSzPts val="1400"/>
              <a:buChar char="○"/>
              <a:defRPr/>
            </a:lvl2pPr>
            <a:lvl3pPr marL="1371600" lvl="2" indent="-317500" rtl="0">
              <a:spcBef>
                <a:spcPts val="1600"/>
              </a:spcBef>
              <a:spcAft>
                <a:spcPts val="0"/>
              </a:spcAft>
              <a:buSzPts val="1400"/>
              <a:buChar char="■"/>
              <a:defRPr/>
            </a:lvl3pPr>
            <a:lvl4pPr marL="1828800" lvl="3" indent="-317500" rtl="0">
              <a:spcBef>
                <a:spcPts val="1600"/>
              </a:spcBef>
              <a:spcAft>
                <a:spcPts val="0"/>
              </a:spcAft>
              <a:buSzPts val="1400"/>
              <a:buChar char="●"/>
              <a:defRPr/>
            </a:lvl4pPr>
            <a:lvl5pPr marL="2286000" lvl="4" indent="-317500" rtl="0">
              <a:spcBef>
                <a:spcPts val="1600"/>
              </a:spcBef>
              <a:spcAft>
                <a:spcPts val="0"/>
              </a:spcAft>
              <a:buSzPts val="1400"/>
              <a:buChar char="○"/>
              <a:defRPr/>
            </a:lvl5pPr>
            <a:lvl6pPr marL="2743200" lvl="5" indent="-317500" rtl="0">
              <a:spcBef>
                <a:spcPts val="1600"/>
              </a:spcBef>
              <a:spcAft>
                <a:spcPts val="0"/>
              </a:spcAft>
              <a:buSzPts val="1400"/>
              <a:buChar char="■"/>
              <a:defRPr/>
            </a:lvl6pPr>
            <a:lvl7pPr marL="3200400" lvl="6" indent="-317500" rtl="0">
              <a:spcBef>
                <a:spcPts val="1600"/>
              </a:spcBef>
              <a:spcAft>
                <a:spcPts val="0"/>
              </a:spcAft>
              <a:buSzPts val="1400"/>
              <a:buChar char="●"/>
              <a:defRPr/>
            </a:lvl7pPr>
            <a:lvl8pPr marL="3657600" lvl="7" indent="-317500" rtl="0">
              <a:spcBef>
                <a:spcPts val="1600"/>
              </a:spcBef>
              <a:spcAft>
                <a:spcPts val="0"/>
              </a:spcAft>
              <a:buSzPts val="1400"/>
              <a:buChar char="○"/>
              <a:defRPr/>
            </a:lvl8pPr>
            <a:lvl9pPr marL="4114800" lvl="8" indent="-317500" rtl="0">
              <a:spcBef>
                <a:spcPts val="1600"/>
              </a:spcBef>
              <a:spcAft>
                <a:spcPts val="1600"/>
              </a:spcAft>
              <a:buSzPts val="1400"/>
              <a:buChar char="■"/>
              <a:defRPr/>
            </a:lvl9pPr>
          </a:lstStyle>
          <a:p>
            <a:endParaRPr/>
          </a:p>
        </p:txBody>
      </p:sp>
      <p:sp>
        <p:nvSpPr>
          <p:cNvPr id="40" name="Shape 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rtl="0">
              <a:lnSpc>
                <a:spcPct val="100000"/>
              </a:lnSpc>
              <a:spcBef>
                <a:spcPts val="0"/>
              </a:spcBef>
              <a:spcAft>
                <a:spcPts val="0"/>
              </a:spcAft>
              <a:buSzPts val="1800"/>
              <a:buNone/>
              <a:defRPr/>
            </a:lvl1pPr>
          </a:lstStyle>
          <a:p>
            <a:endParaRPr/>
          </a:p>
        </p:txBody>
      </p:sp>
      <p:sp>
        <p:nvSpPr>
          <p:cNvPr id="43" name="Shape 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6"/>
        <p:cNvGrpSpPr/>
        <p:nvPr/>
      </p:nvGrpSpPr>
      <p:grpSpPr>
        <a:xfrm>
          <a:off x="0" y="0"/>
          <a:ext cx="0" cy="0"/>
          <a:chOff x="0" y="0"/>
          <a:chExt cx="0" cy="0"/>
        </a:xfrm>
      </p:grpSpPr>
      <p:sp>
        <p:nvSpPr>
          <p:cNvPr id="67" name="Shape 67"/>
          <p:cNvSpPr txBox="1">
            <a:spLocks noGrp="1"/>
          </p:cNvSpPr>
          <p:nvPr>
            <p:ph type="title"/>
          </p:nvPr>
        </p:nvSpPr>
        <p:spPr>
          <a:xfrm>
            <a:off x="628650" y="273844"/>
            <a:ext cx="7886700" cy="9942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68" name="Shape 68"/>
          <p:cNvSpPr txBox="1">
            <a:spLocks noGrp="1"/>
          </p:cNvSpPr>
          <p:nvPr>
            <p:ph type="body" idx="1"/>
          </p:nvPr>
        </p:nvSpPr>
        <p:spPr>
          <a:xfrm>
            <a:off x="628650" y="1369219"/>
            <a:ext cx="7886700" cy="32634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69" name="Shape 69"/>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0" name="Shape 70"/>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1" name="Shape 71"/>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Shape 45"/>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rtl="0">
              <a:spcBef>
                <a:spcPts val="0"/>
              </a:spcBef>
              <a:spcAft>
                <a:spcPts val="0"/>
              </a:spcAft>
              <a:buSzPts val="12000"/>
              <a:buNone/>
              <a:defRPr sz="12000"/>
            </a:lvl1pPr>
            <a:lvl2pPr lvl="1" algn="ctr" rtl="0">
              <a:spcBef>
                <a:spcPts val="0"/>
              </a:spcBef>
              <a:spcAft>
                <a:spcPts val="0"/>
              </a:spcAft>
              <a:buSzPts val="12000"/>
              <a:buNone/>
              <a:defRPr sz="12000"/>
            </a:lvl2pPr>
            <a:lvl3pPr lvl="2" algn="ctr" rtl="0">
              <a:spcBef>
                <a:spcPts val="0"/>
              </a:spcBef>
              <a:spcAft>
                <a:spcPts val="0"/>
              </a:spcAft>
              <a:buSzPts val="12000"/>
              <a:buNone/>
              <a:defRPr sz="12000"/>
            </a:lvl3pPr>
            <a:lvl4pPr lvl="3" algn="ctr" rtl="0">
              <a:spcBef>
                <a:spcPts val="0"/>
              </a:spcBef>
              <a:spcAft>
                <a:spcPts val="0"/>
              </a:spcAft>
              <a:buSzPts val="12000"/>
              <a:buNone/>
              <a:defRPr sz="12000"/>
            </a:lvl4pPr>
            <a:lvl5pPr lvl="4" algn="ctr" rtl="0">
              <a:spcBef>
                <a:spcPts val="0"/>
              </a:spcBef>
              <a:spcAft>
                <a:spcPts val="0"/>
              </a:spcAft>
              <a:buSzPts val="12000"/>
              <a:buNone/>
              <a:defRPr sz="12000"/>
            </a:lvl5pPr>
            <a:lvl6pPr lvl="5" algn="ctr" rtl="0">
              <a:spcBef>
                <a:spcPts val="0"/>
              </a:spcBef>
              <a:spcAft>
                <a:spcPts val="0"/>
              </a:spcAft>
              <a:buSzPts val="12000"/>
              <a:buNone/>
              <a:defRPr sz="12000"/>
            </a:lvl6pPr>
            <a:lvl7pPr lvl="6" algn="ctr" rtl="0">
              <a:spcBef>
                <a:spcPts val="0"/>
              </a:spcBef>
              <a:spcAft>
                <a:spcPts val="0"/>
              </a:spcAft>
              <a:buSzPts val="12000"/>
              <a:buNone/>
              <a:defRPr sz="12000"/>
            </a:lvl7pPr>
            <a:lvl8pPr lvl="7" algn="ctr" rtl="0">
              <a:spcBef>
                <a:spcPts val="0"/>
              </a:spcBef>
              <a:spcAft>
                <a:spcPts val="0"/>
              </a:spcAft>
              <a:buSzPts val="12000"/>
              <a:buNone/>
              <a:defRPr sz="12000"/>
            </a:lvl8pPr>
            <a:lvl9pPr lvl="8" algn="ctr" rtl="0">
              <a:spcBef>
                <a:spcPts val="0"/>
              </a:spcBef>
              <a:spcAft>
                <a:spcPts val="0"/>
              </a:spcAft>
              <a:buSzPts val="12000"/>
              <a:buNone/>
              <a:defRPr sz="12000"/>
            </a:lvl9pPr>
          </a:lstStyle>
          <a:p>
            <a:r>
              <a:t>xx%</a:t>
            </a:r>
          </a:p>
        </p:txBody>
      </p:sp>
      <p:sp>
        <p:nvSpPr>
          <p:cNvPr id="46" name="Shape 46"/>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rtl="0">
              <a:spcBef>
                <a:spcPts val="0"/>
              </a:spcBef>
              <a:spcAft>
                <a:spcPts val="0"/>
              </a:spcAft>
              <a:buSzPts val="1800"/>
              <a:buChar char="●"/>
              <a:defRPr/>
            </a:lvl1pPr>
            <a:lvl2pPr marL="914400" lvl="1" indent="-317500" algn="ctr" rtl="0">
              <a:spcBef>
                <a:spcPts val="1600"/>
              </a:spcBef>
              <a:spcAft>
                <a:spcPts val="0"/>
              </a:spcAft>
              <a:buSzPts val="1400"/>
              <a:buChar char="○"/>
              <a:defRPr/>
            </a:lvl2pPr>
            <a:lvl3pPr marL="1371600" lvl="2" indent="-317500" algn="ctr" rtl="0">
              <a:spcBef>
                <a:spcPts val="1600"/>
              </a:spcBef>
              <a:spcAft>
                <a:spcPts val="0"/>
              </a:spcAft>
              <a:buSzPts val="1400"/>
              <a:buChar char="■"/>
              <a:defRPr/>
            </a:lvl3pPr>
            <a:lvl4pPr marL="1828800" lvl="3" indent="-317500" algn="ctr" rtl="0">
              <a:spcBef>
                <a:spcPts val="1600"/>
              </a:spcBef>
              <a:spcAft>
                <a:spcPts val="0"/>
              </a:spcAft>
              <a:buSzPts val="1400"/>
              <a:buChar char="●"/>
              <a:defRPr/>
            </a:lvl4pPr>
            <a:lvl5pPr marL="2286000" lvl="4" indent="-317500" algn="ctr" rtl="0">
              <a:spcBef>
                <a:spcPts val="1600"/>
              </a:spcBef>
              <a:spcAft>
                <a:spcPts val="0"/>
              </a:spcAft>
              <a:buSzPts val="1400"/>
              <a:buChar char="○"/>
              <a:defRPr/>
            </a:lvl5pPr>
            <a:lvl6pPr marL="2743200" lvl="5" indent="-317500" algn="ctr" rtl="0">
              <a:spcBef>
                <a:spcPts val="1600"/>
              </a:spcBef>
              <a:spcAft>
                <a:spcPts val="0"/>
              </a:spcAft>
              <a:buSzPts val="1400"/>
              <a:buChar char="■"/>
              <a:defRPr/>
            </a:lvl6pPr>
            <a:lvl7pPr marL="3200400" lvl="6" indent="-317500" algn="ctr" rtl="0">
              <a:spcBef>
                <a:spcPts val="1600"/>
              </a:spcBef>
              <a:spcAft>
                <a:spcPts val="0"/>
              </a:spcAft>
              <a:buSzPts val="1400"/>
              <a:buChar char="●"/>
              <a:defRPr/>
            </a:lvl7pPr>
            <a:lvl8pPr marL="3657600" lvl="7" indent="-317500" algn="ctr" rtl="0">
              <a:spcBef>
                <a:spcPts val="1600"/>
              </a:spcBef>
              <a:spcAft>
                <a:spcPts val="0"/>
              </a:spcAft>
              <a:buSzPts val="1400"/>
              <a:buChar char="○"/>
              <a:defRPr/>
            </a:lvl8pPr>
            <a:lvl9pPr marL="4114800" lvl="8" indent="-317500" algn="ctr" rtl="0">
              <a:spcBef>
                <a:spcPts val="1600"/>
              </a:spcBef>
              <a:spcAft>
                <a:spcPts val="1600"/>
              </a:spcAft>
              <a:buSzPts val="1400"/>
              <a:buChar char="■"/>
              <a:defRPr/>
            </a:lvl9pPr>
          </a:lstStyle>
          <a:p>
            <a:endParaRPr/>
          </a:p>
        </p:txBody>
      </p:sp>
      <p:sp>
        <p:nvSpPr>
          <p:cNvPr id="47" name="Shape 4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623887" y="1282304"/>
            <a:ext cx="7886700" cy="2139600"/>
          </a:xfrm>
          <a:prstGeom prst="rect">
            <a:avLst/>
          </a:prstGeom>
          <a:noFill/>
          <a:ln>
            <a:noFill/>
          </a:ln>
        </p:spPr>
        <p:txBody>
          <a:bodyPr spcFirstLastPara="1" wrap="square" lIns="17450" tIns="17450" rIns="17450" bIns="17450" anchor="b" anchorCtr="0"/>
          <a:lstStyle>
            <a:lvl1pPr marL="0" marR="0" lvl="0" indent="0" algn="l" rtl="0">
              <a:lnSpc>
                <a:spcPct val="90000"/>
              </a:lnSpc>
              <a:spcBef>
                <a:spcPts val="0"/>
              </a:spcBef>
              <a:spcAft>
                <a:spcPts val="0"/>
              </a:spcAft>
              <a:buClr>
                <a:schemeClr val="dk1"/>
              </a:buClr>
              <a:buSzPts val="300"/>
              <a:buFont typeface="Calibri" panose="020F0502020204030204"/>
              <a:buNone/>
              <a:defRPr sz="4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74" name="Shape 74"/>
          <p:cNvSpPr txBox="1">
            <a:spLocks noGrp="1"/>
          </p:cNvSpPr>
          <p:nvPr>
            <p:ph type="body" idx="1"/>
          </p:nvPr>
        </p:nvSpPr>
        <p:spPr>
          <a:xfrm>
            <a:off x="623887" y="3442098"/>
            <a:ext cx="7886700" cy="1125000"/>
          </a:xfrm>
          <a:prstGeom prst="rect">
            <a:avLst/>
          </a:prstGeom>
          <a:noFill/>
          <a:ln>
            <a:noFill/>
          </a:ln>
        </p:spPr>
        <p:txBody>
          <a:bodyPr spcFirstLastPara="1" wrap="square" lIns="17450" tIns="17450" rIns="17450" bIns="17450" anchor="t" anchorCtr="0"/>
          <a:lstStyle>
            <a:lvl1pPr marL="457200" marR="0" lvl="0" indent="-228600" algn="l" rtl="0">
              <a:lnSpc>
                <a:spcPct val="90000"/>
              </a:lnSpc>
              <a:spcBef>
                <a:spcPts val="700"/>
              </a:spcBef>
              <a:spcAft>
                <a:spcPts val="0"/>
              </a:spcAft>
              <a:buClr>
                <a:srgbClr val="888888"/>
              </a:buClr>
              <a:buSzPts val="1900"/>
              <a:buFont typeface="Arial" panose="020B0604020202020204"/>
              <a:buNone/>
              <a:defRPr sz="17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300"/>
              </a:spcBef>
              <a:spcAft>
                <a:spcPts val="0"/>
              </a:spcAft>
              <a:buClr>
                <a:srgbClr val="888888"/>
              </a:buClr>
              <a:buSzPts val="1700"/>
              <a:buFont typeface="Arial" panose="020B0604020202020204"/>
              <a:buNone/>
              <a:defRPr sz="14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300"/>
              </a:spcBef>
              <a:spcAft>
                <a:spcPts val="0"/>
              </a:spcAft>
              <a:buClr>
                <a:srgbClr val="888888"/>
              </a:buClr>
              <a:buSzPts val="1400"/>
              <a:buFont typeface="Arial" panose="020B0604020202020204"/>
              <a:buNone/>
              <a:defRPr sz="12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300"/>
              </a:spcBef>
              <a:spcAft>
                <a:spcPts val="0"/>
              </a:spcAft>
              <a:buClr>
                <a:srgbClr val="888888"/>
              </a:buClr>
              <a:buSzPts val="1200"/>
              <a:buFont typeface="Arial" panose="020B0604020202020204"/>
              <a:buNone/>
              <a:defRPr sz="11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300"/>
              </a:spcBef>
              <a:spcAft>
                <a:spcPts val="0"/>
              </a:spcAft>
              <a:buClr>
                <a:srgbClr val="888888"/>
              </a:buClr>
              <a:buSzPts val="1200"/>
              <a:buFont typeface="Arial" panose="020B0604020202020204"/>
              <a:buNone/>
              <a:defRPr sz="11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300"/>
              </a:spcBef>
              <a:spcAft>
                <a:spcPts val="0"/>
              </a:spcAft>
              <a:buClr>
                <a:srgbClr val="888888"/>
              </a:buClr>
              <a:buSzPts val="1200"/>
              <a:buFont typeface="Arial" panose="020B0604020202020204"/>
              <a:buNone/>
              <a:defRPr sz="11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300"/>
              </a:spcBef>
              <a:spcAft>
                <a:spcPts val="0"/>
              </a:spcAft>
              <a:buClr>
                <a:srgbClr val="888888"/>
              </a:buClr>
              <a:buSzPts val="1200"/>
              <a:buFont typeface="Arial" panose="020B0604020202020204"/>
              <a:buNone/>
              <a:defRPr sz="11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300"/>
              </a:spcBef>
              <a:spcAft>
                <a:spcPts val="0"/>
              </a:spcAft>
              <a:buClr>
                <a:srgbClr val="888888"/>
              </a:buClr>
              <a:buSzPts val="1200"/>
              <a:buFont typeface="Arial" panose="020B0604020202020204"/>
              <a:buNone/>
              <a:defRPr sz="11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300"/>
              </a:spcBef>
              <a:spcAft>
                <a:spcPts val="0"/>
              </a:spcAft>
              <a:buClr>
                <a:srgbClr val="888888"/>
              </a:buClr>
              <a:buSzPts val="1200"/>
              <a:buFont typeface="Arial" panose="020B0604020202020204"/>
              <a:buNone/>
              <a:defRPr sz="11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5" name="Shape 75"/>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6" name="Shape 76"/>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77" name="Shape 77"/>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78"/>
        <p:cNvGrpSpPr/>
        <p:nvPr/>
      </p:nvGrpSpPr>
      <p:grpSpPr>
        <a:xfrm>
          <a:off x="0" y="0"/>
          <a:ext cx="0" cy="0"/>
          <a:chOff x="0" y="0"/>
          <a:chExt cx="0" cy="0"/>
        </a:xfrm>
      </p:grpSpPr>
      <p:sp>
        <p:nvSpPr>
          <p:cNvPr id="79" name="Shape 79"/>
          <p:cNvSpPr txBox="1">
            <a:spLocks noGrp="1"/>
          </p:cNvSpPr>
          <p:nvPr>
            <p:ph type="title"/>
          </p:nvPr>
        </p:nvSpPr>
        <p:spPr>
          <a:xfrm>
            <a:off x="628650" y="273844"/>
            <a:ext cx="7886700" cy="9942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80" name="Shape 80"/>
          <p:cNvSpPr txBox="1">
            <a:spLocks noGrp="1"/>
          </p:cNvSpPr>
          <p:nvPr>
            <p:ph type="body" idx="1"/>
          </p:nvPr>
        </p:nvSpPr>
        <p:spPr>
          <a:xfrm>
            <a:off x="628650" y="1369219"/>
            <a:ext cx="3886200" cy="32634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1" name="Shape 81"/>
          <p:cNvSpPr txBox="1">
            <a:spLocks noGrp="1"/>
          </p:cNvSpPr>
          <p:nvPr>
            <p:ph type="body" idx="2"/>
          </p:nvPr>
        </p:nvSpPr>
        <p:spPr>
          <a:xfrm>
            <a:off x="4629150" y="1369219"/>
            <a:ext cx="3886200" cy="32634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2" name="Shape 82"/>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3" name="Shape 83"/>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4" name="Shape 84"/>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85"/>
        <p:cNvGrpSpPr/>
        <p:nvPr/>
      </p:nvGrpSpPr>
      <p:grpSpPr>
        <a:xfrm>
          <a:off x="0" y="0"/>
          <a:ext cx="0" cy="0"/>
          <a:chOff x="0" y="0"/>
          <a:chExt cx="0" cy="0"/>
        </a:xfrm>
      </p:grpSpPr>
      <p:sp>
        <p:nvSpPr>
          <p:cNvPr id="86" name="Shape 86"/>
          <p:cNvSpPr txBox="1">
            <a:spLocks noGrp="1"/>
          </p:cNvSpPr>
          <p:nvPr>
            <p:ph type="title"/>
          </p:nvPr>
        </p:nvSpPr>
        <p:spPr>
          <a:xfrm>
            <a:off x="629841" y="273844"/>
            <a:ext cx="7886700" cy="9942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87" name="Shape 87"/>
          <p:cNvSpPr txBox="1">
            <a:spLocks noGrp="1"/>
          </p:cNvSpPr>
          <p:nvPr>
            <p:ph type="body" idx="1"/>
          </p:nvPr>
        </p:nvSpPr>
        <p:spPr>
          <a:xfrm>
            <a:off x="629841" y="1260872"/>
            <a:ext cx="3868200" cy="618000"/>
          </a:xfrm>
          <a:prstGeom prst="rect">
            <a:avLst/>
          </a:prstGeom>
          <a:noFill/>
          <a:ln>
            <a:noFill/>
          </a:ln>
        </p:spPr>
        <p:txBody>
          <a:bodyPr spcFirstLastPara="1" wrap="square" lIns="17450" tIns="17450" rIns="17450" bIns="17450" anchor="b" anchorCtr="0"/>
          <a:lstStyle>
            <a:lvl1pPr marL="457200" marR="0" lvl="0" indent="-228600" algn="l" rtl="0">
              <a:lnSpc>
                <a:spcPct val="90000"/>
              </a:lnSpc>
              <a:spcBef>
                <a:spcPts val="700"/>
              </a:spcBef>
              <a:spcAft>
                <a:spcPts val="0"/>
              </a:spcAft>
              <a:buClr>
                <a:schemeClr val="dk1"/>
              </a:buClr>
              <a:buSzPts val="1900"/>
              <a:buFont typeface="Arial" panose="020B0604020202020204"/>
              <a:buNone/>
              <a:defRPr sz="17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300"/>
              </a:spcBef>
              <a:spcAft>
                <a:spcPts val="0"/>
              </a:spcAft>
              <a:buClr>
                <a:schemeClr val="dk1"/>
              </a:buClr>
              <a:buSzPts val="1700"/>
              <a:buFont typeface="Arial" panose="020B0604020202020204"/>
              <a:buNone/>
              <a:defRPr sz="1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300"/>
              </a:spcBef>
              <a:spcAft>
                <a:spcPts val="0"/>
              </a:spcAft>
              <a:buClr>
                <a:schemeClr val="dk1"/>
              </a:buClr>
              <a:buSzPts val="1400"/>
              <a:buFont typeface="Arial" panose="020B0604020202020204"/>
              <a:buNone/>
              <a:defRPr sz="12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8" name="Shape 88"/>
          <p:cNvSpPr txBox="1">
            <a:spLocks noGrp="1"/>
          </p:cNvSpPr>
          <p:nvPr>
            <p:ph type="body" idx="2"/>
          </p:nvPr>
        </p:nvSpPr>
        <p:spPr>
          <a:xfrm>
            <a:off x="629841" y="1878806"/>
            <a:ext cx="3868200" cy="27633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89" name="Shape 89"/>
          <p:cNvSpPr txBox="1">
            <a:spLocks noGrp="1"/>
          </p:cNvSpPr>
          <p:nvPr>
            <p:ph type="body" idx="3"/>
          </p:nvPr>
        </p:nvSpPr>
        <p:spPr>
          <a:xfrm>
            <a:off x="4629150" y="1260872"/>
            <a:ext cx="3887400" cy="618000"/>
          </a:xfrm>
          <a:prstGeom prst="rect">
            <a:avLst/>
          </a:prstGeom>
          <a:noFill/>
          <a:ln>
            <a:noFill/>
          </a:ln>
        </p:spPr>
        <p:txBody>
          <a:bodyPr spcFirstLastPara="1" wrap="square" lIns="17450" tIns="17450" rIns="17450" bIns="17450" anchor="b" anchorCtr="0"/>
          <a:lstStyle>
            <a:lvl1pPr marL="457200" marR="0" lvl="0" indent="-228600" algn="l" rtl="0">
              <a:lnSpc>
                <a:spcPct val="90000"/>
              </a:lnSpc>
              <a:spcBef>
                <a:spcPts val="700"/>
              </a:spcBef>
              <a:spcAft>
                <a:spcPts val="0"/>
              </a:spcAft>
              <a:buClr>
                <a:schemeClr val="dk1"/>
              </a:buClr>
              <a:buSzPts val="1900"/>
              <a:buFont typeface="Arial" panose="020B0604020202020204"/>
              <a:buNone/>
              <a:defRPr sz="17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300"/>
              </a:spcBef>
              <a:spcAft>
                <a:spcPts val="0"/>
              </a:spcAft>
              <a:buClr>
                <a:schemeClr val="dk1"/>
              </a:buClr>
              <a:buSzPts val="1700"/>
              <a:buFont typeface="Arial" panose="020B0604020202020204"/>
              <a:buNone/>
              <a:defRPr sz="14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300"/>
              </a:spcBef>
              <a:spcAft>
                <a:spcPts val="0"/>
              </a:spcAft>
              <a:buClr>
                <a:schemeClr val="dk1"/>
              </a:buClr>
              <a:buSzPts val="1400"/>
              <a:buFont typeface="Arial" panose="020B0604020202020204"/>
              <a:buNone/>
              <a:defRPr sz="12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300"/>
              </a:spcBef>
              <a:spcAft>
                <a:spcPts val="0"/>
              </a:spcAft>
              <a:buClr>
                <a:schemeClr val="dk1"/>
              </a:buClr>
              <a:buSzPts val="1200"/>
              <a:buFont typeface="Arial" panose="020B0604020202020204"/>
              <a:buNone/>
              <a:defRPr sz="1100" b="1"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0" name="Shape 90"/>
          <p:cNvSpPr txBox="1">
            <a:spLocks noGrp="1"/>
          </p:cNvSpPr>
          <p:nvPr>
            <p:ph type="body" idx="4"/>
          </p:nvPr>
        </p:nvSpPr>
        <p:spPr>
          <a:xfrm>
            <a:off x="4629150" y="1878806"/>
            <a:ext cx="3887400" cy="27633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1" name="Shape 91"/>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2" name="Shape 92"/>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3" name="Shape 93"/>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94"/>
        <p:cNvGrpSpPr/>
        <p:nvPr/>
      </p:nvGrpSpPr>
      <p:grpSpPr>
        <a:xfrm>
          <a:off x="0" y="0"/>
          <a:ext cx="0" cy="0"/>
          <a:chOff x="0" y="0"/>
          <a:chExt cx="0" cy="0"/>
        </a:xfrm>
      </p:grpSpPr>
      <p:sp>
        <p:nvSpPr>
          <p:cNvPr id="95" name="Shape 95"/>
          <p:cNvSpPr txBox="1">
            <a:spLocks noGrp="1"/>
          </p:cNvSpPr>
          <p:nvPr>
            <p:ph type="title"/>
          </p:nvPr>
        </p:nvSpPr>
        <p:spPr>
          <a:xfrm>
            <a:off x="628650" y="273844"/>
            <a:ext cx="7886700" cy="9942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96" name="Shape 96"/>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7" name="Shape 97"/>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98" name="Shape 98"/>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629841" y="342900"/>
            <a:ext cx="2949300" cy="1200000"/>
          </a:xfrm>
          <a:prstGeom prst="rect">
            <a:avLst/>
          </a:prstGeom>
          <a:noFill/>
          <a:ln>
            <a:noFill/>
          </a:ln>
        </p:spPr>
        <p:txBody>
          <a:bodyPr spcFirstLastPara="1" wrap="square" lIns="17450" tIns="17450" rIns="17450" bIns="17450" anchor="b" anchorCtr="0"/>
          <a:lstStyle>
            <a:lvl1pPr marL="0" marR="0" lvl="0" indent="0" algn="l" rtl="0">
              <a:lnSpc>
                <a:spcPct val="90000"/>
              </a:lnSpc>
              <a:spcBef>
                <a:spcPts val="0"/>
              </a:spcBef>
              <a:spcAft>
                <a:spcPts val="0"/>
              </a:spcAft>
              <a:buClr>
                <a:schemeClr val="dk1"/>
              </a:buClr>
              <a:buSzPts val="3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101" name="Shape 101"/>
          <p:cNvSpPr txBox="1">
            <a:spLocks noGrp="1"/>
          </p:cNvSpPr>
          <p:nvPr>
            <p:ph type="body" idx="1"/>
          </p:nvPr>
        </p:nvSpPr>
        <p:spPr>
          <a:xfrm>
            <a:off x="3887391" y="740569"/>
            <a:ext cx="4629000" cy="3655200"/>
          </a:xfrm>
          <a:prstGeom prst="rect">
            <a:avLst/>
          </a:prstGeom>
          <a:noFill/>
          <a:ln>
            <a:noFill/>
          </a:ln>
        </p:spPr>
        <p:txBody>
          <a:bodyPr spcFirstLastPara="1" wrap="square" lIns="17450" tIns="17450" rIns="17450" bIns="17450" anchor="t" anchorCtr="0"/>
          <a:lstStyle>
            <a:lvl1pPr marL="457200" marR="0" lvl="0" indent="-368300" algn="l" rtl="0">
              <a:lnSpc>
                <a:spcPct val="90000"/>
              </a:lnSpc>
              <a:spcBef>
                <a:spcPts val="700"/>
              </a:spcBef>
              <a:spcAft>
                <a:spcPts val="0"/>
              </a:spcAft>
              <a:buClr>
                <a:schemeClr val="dk1"/>
              </a:buClr>
              <a:buSzPts val="2200"/>
              <a:buFont typeface="Arial" panose="020B0604020202020204"/>
              <a:buChar char="•"/>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49250" algn="l" rtl="0">
              <a:lnSpc>
                <a:spcPct val="90000"/>
              </a:lnSpc>
              <a:spcBef>
                <a:spcPts val="3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2" name="Shape 102"/>
          <p:cNvSpPr txBox="1">
            <a:spLocks noGrp="1"/>
          </p:cNvSpPr>
          <p:nvPr>
            <p:ph type="body" idx="2"/>
          </p:nvPr>
        </p:nvSpPr>
        <p:spPr>
          <a:xfrm>
            <a:off x="629841" y="1543050"/>
            <a:ext cx="2949300" cy="2858700"/>
          </a:xfrm>
          <a:prstGeom prst="rect">
            <a:avLst/>
          </a:prstGeom>
          <a:noFill/>
          <a:ln>
            <a:noFill/>
          </a:ln>
        </p:spPr>
        <p:txBody>
          <a:bodyPr spcFirstLastPara="1" wrap="square" lIns="17450" tIns="17450" rIns="17450" bIns="17450" anchor="t" anchorCtr="0"/>
          <a:lstStyle>
            <a:lvl1pPr marL="457200" marR="0" lvl="0" indent="-228600" algn="l" rtl="0">
              <a:lnSpc>
                <a:spcPct val="90000"/>
              </a:lnSpc>
              <a:spcBef>
                <a:spcPts val="700"/>
              </a:spcBef>
              <a:spcAft>
                <a:spcPts val="0"/>
              </a:spcAft>
              <a:buClr>
                <a:schemeClr val="dk1"/>
              </a:buClr>
              <a:buSzPts val="1900"/>
              <a:buFont typeface="Arial" panose="020B0604020202020204"/>
              <a:buNone/>
              <a:defRPr sz="1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300"/>
              </a:spcBef>
              <a:spcAft>
                <a:spcPts val="0"/>
              </a:spcAft>
              <a:buClr>
                <a:schemeClr val="dk1"/>
              </a:buClr>
              <a:buSzPts val="17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300"/>
              </a:spcBef>
              <a:spcAft>
                <a:spcPts val="0"/>
              </a:spcAft>
              <a:buClr>
                <a:schemeClr val="dk1"/>
              </a:buClr>
              <a:buSzPts val="1400"/>
              <a:buFont typeface="Arial" panose="020B0604020202020204"/>
              <a:buNone/>
              <a:defRPr sz="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3" name="Shape 103"/>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4" name="Shape 104"/>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5" name="Shape 105"/>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629841" y="342900"/>
            <a:ext cx="2949300" cy="1200000"/>
          </a:xfrm>
          <a:prstGeom prst="rect">
            <a:avLst/>
          </a:prstGeom>
          <a:noFill/>
          <a:ln>
            <a:noFill/>
          </a:ln>
        </p:spPr>
        <p:txBody>
          <a:bodyPr spcFirstLastPara="1" wrap="square" lIns="17450" tIns="17450" rIns="17450" bIns="17450" anchor="b" anchorCtr="0"/>
          <a:lstStyle>
            <a:lvl1pPr marL="0" marR="0" lvl="0" indent="0" algn="l" rtl="0">
              <a:lnSpc>
                <a:spcPct val="90000"/>
              </a:lnSpc>
              <a:spcBef>
                <a:spcPts val="0"/>
              </a:spcBef>
              <a:spcAft>
                <a:spcPts val="0"/>
              </a:spcAft>
              <a:buClr>
                <a:schemeClr val="dk1"/>
              </a:buClr>
              <a:buSzPts val="300"/>
              <a:buFont typeface="Calibri" panose="020F050202020403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108" name="Shape 108"/>
          <p:cNvSpPr>
            <a:spLocks noGrp="1"/>
          </p:cNvSpPr>
          <p:nvPr>
            <p:ph type="pic" idx="2"/>
          </p:nvPr>
        </p:nvSpPr>
        <p:spPr>
          <a:xfrm>
            <a:off x="3887391" y="740569"/>
            <a:ext cx="4629000" cy="3655200"/>
          </a:xfrm>
          <a:prstGeom prst="rect">
            <a:avLst/>
          </a:prstGeom>
          <a:noFill/>
          <a:ln>
            <a:noFill/>
          </a:ln>
        </p:spPr>
        <p:txBody>
          <a:bodyPr spcFirstLastPara="1" wrap="square" lIns="17450" tIns="17450" rIns="17450" bIns="17450" anchor="t" anchorCtr="0"/>
          <a:lstStyle>
            <a:lvl1pPr marL="0" marR="0" lvl="0" indent="0" algn="l" rtl="0">
              <a:lnSpc>
                <a:spcPct val="90000"/>
              </a:lnSpc>
              <a:spcBef>
                <a:spcPts val="700"/>
              </a:spcBef>
              <a:spcAft>
                <a:spcPts val="0"/>
              </a:spcAft>
              <a:buClr>
                <a:schemeClr val="dk1"/>
              </a:buClr>
              <a:buSzPts val="300"/>
              <a:buFont typeface="Arial" panose="020B0604020202020204"/>
              <a:buNone/>
              <a:defRPr sz="2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317500" marR="0" lvl="1" indent="0" algn="l" rtl="0">
              <a:lnSpc>
                <a:spcPct val="90000"/>
              </a:lnSpc>
              <a:spcBef>
                <a:spcPts val="300"/>
              </a:spcBef>
              <a:spcAft>
                <a:spcPts val="0"/>
              </a:spcAft>
              <a:buClr>
                <a:schemeClr val="dk1"/>
              </a:buClr>
              <a:buSzPts val="300"/>
              <a:buFont typeface="Arial" panose="020B0604020202020204"/>
              <a:buNone/>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22300" marR="0" lvl="2" indent="0" algn="l" rtl="0">
              <a:lnSpc>
                <a:spcPct val="90000"/>
              </a:lnSpc>
              <a:spcBef>
                <a:spcPts val="300"/>
              </a:spcBef>
              <a:spcAft>
                <a:spcPts val="0"/>
              </a:spcAft>
              <a:buClr>
                <a:schemeClr val="dk1"/>
              </a:buClr>
              <a:buSzPts val="300"/>
              <a:buFont typeface="Arial" panose="020B0604020202020204"/>
              <a:buNone/>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939800" marR="0" lvl="3" indent="0" algn="l" rtl="0">
              <a:lnSpc>
                <a:spcPct val="90000"/>
              </a:lnSpc>
              <a:spcBef>
                <a:spcPts val="300"/>
              </a:spcBef>
              <a:spcAft>
                <a:spcPts val="0"/>
              </a:spcAft>
              <a:buClr>
                <a:schemeClr val="dk1"/>
              </a:buClr>
              <a:buSzPts val="3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257300" marR="0" lvl="4" indent="0" algn="l" rtl="0">
              <a:lnSpc>
                <a:spcPct val="90000"/>
              </a:lnSpc>
              <a:spcBef>
                <a:spcPts val="300"/>
              </a:spcBef>
              <a:spcAft>
                <a:spcPts val="0"/>
              </a:spcAft>
              <a:buClr>
                <a:schemeClr val="dk1"/>
              </a:buClr>
              <a:buSzPts val="3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574800" marR="0" lvl="5" indent="0" algn="l" rtl="0">
              <a:lnSpc>
                <a:spcPct val="90000"/>
              </a:lnSpc>
              <a:spcBef>
                <a:spcPts val="300"/>
              </a:spcBef>
              <a:spcAft>
                <a:spcPts val="0"/>
              </a:spcAft>
              <a:buClr>
                <a:schemeClr val="dk1"/>
              </a:buClr>
              <a:buSzPts val="3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1892300" marR="0" lvl="6" indent="-12700" algn="l" rtl="0">
              <a:lnSpc>
                <a:spcPct val="90000"/>
              </a:lnSpc>
              <a:spcBef>
                <a:spcPts val="300"/>
              </a:spcBef>
              <a:spcAft>
                <a:spcPts val="0"/>
              </a:spcAft>
              <a:buClr>
                <a:schemeClr val="dk1"/>
              </a:buClr>
              <a:buSzPts val="3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197100" marR="0" lvl="7" indent="0" algn="l" rtl="0">
              <a:lnSpc>
                <a:spcPct val="90000"/>
              </a:lnSpc>
              <a:spcBef>
                <a:spcPts val="300"/>
              </a:spcBef>
              <a:spcAft>
                <a:spcPts val="0"/>
              </a:spcAft>
              <a:buClr>
                <a:schemeClr val="dk1"/>
              </a:buClr>
              <a:buSzPts val="3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514600" marR="0" lvl="8" indent="0" algn="l" rtl="0">
              <a:lnSpc>
                <a:spcPct val="90000"/>
              </a:lnSpc>
              <a:spcBef>
                <a:spcPts val="300"/>
              </a:spcBef>
              <a:spcAft>
                <a:spcPts val="0"/>
              </a:spcAft>
              <a:buClr>
                <a:schemeClr val="dk1"/>
              </a:buClr>
              <a:buSzPts val="300"/>
              <a:buFont typeface="Arial" panose="020B060402020202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09" name="Shape 109"/>
          <p:cNvSpPr txBox="1">
            <a:spLocks noGrp="1"/>
          </p:cNvSpPr>
          <p:nvPr>
            <p:ph type="body" idx="1"/>
          </p:nvPr>
        </p:nvSpPr>
        <p:spPr>
          <a:xfrm>
            <a:off x="629841" y="1543050"/>
            <a:ext cx="2949300" cy="2858700"/>
          </a:xfrm>
          <a:prstGeom prst="rect">
            <a:avLst/>
          </a:prstGeom>
          <a:noFill/>
          <a:ln>
            <a:noFill/>
          </a:ln>
        </p:spPr>
        <p:txBody>
          <a:bodyPr spcFirstLastPara="1" wrap="square" lIns="17450" tIns="17450" rIns="17450" bIns="17450" anchor="t" anchorCtr="0"/>
          <a:lstStyle>
            <a:lvl1pPr marL="457200" marR="0" lvl="0" indent="-228600" algn="l" rtl="0">
              <a:lnSpc>
                <a:spcPct val="90000"/>
              </a:lnSpc>
              <a:spcBef>
                <a:spcPts val="700"/>
              </a:spcBef>
              <a:spcAft>
                <a:spcPts val="0"/>
              </a:spcAft>
              <a:buClr>
                <a:schemeClr val="dk1"/>
              </a:buClr>
              <a:buSzPts val="1900"/>
              <a:buFont typeface="Arial" panose="020B0604020202020204"/>
              <a:buNone/>
              <a:defRPr sz="11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228600" algn="l" rtl="0">
              <a:lnSpc>
                <a:spcPct val="90000"/>
              </a:lnSpc>
              <a:spcBef>
                <a:spcPts val="300"/>
              </a:spcBef>
              <a:spcAft>
                <a:spcPts val="0"/>
              </a:spcAft>
              <a:buClr>
                <a:schemeClr val="dk1"/>
              </a:buClr>
              <a:buSzPts val="1700"/>
              <a:buFont typeface="Arial" panose="020B0604020202020204"/>
              <a:buNone/>
              <a:defRPr sz="1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228600" algn="l" rtl="0">
              <a:lnSpc>
                <a:spcPct val="90000"/>
              </a:lnSpc>
              <a:spcBef>
                <a:spcPts val="300"/>
              </a:spcBef>
              <a:spcAft>
                <a:spcPts val="0"/>
              </a:spcAft>
              <a:buClr>
                <a:schemeClr val="dk1"/>
              </a:buClr>
              <a:buSzPts val="1400"/>
              <a:buFont typeface="Arial" panose="020B0604020202020204"/>
              <a:buNone/>
              <a:defRPr sz="8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228600" algn="l" rtl="0">
              <a:lnSpc>
                <a:spcPct val="90000"/>
              </a:lnSpc>
              <a:spcBef>
                <a:spcPts val="300"/>
              </a:spcBef>
              <a:spcAft>
                <a:spcPts val="0"/>
              </a:spcAft>
              <a:buClr>
                <a:schemeClr val="dk1"/>
              </a:buClr>
              <a:buSzPts val="1200"/>
              <a:buFont typeface="Arial" panose="020B0604020202020204"/>
              <a:buNone/>
              <a:defRPr sz="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0" name="Shape 110"/>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1" name="Shape 111"/>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2" name="Shape 112"/>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113"/>
        <p:cNvGrpSpPr/>
        <p:nvPr/>
      </p:nvGrpSpPr>
      <p:grpSpPr>
        <a:xfrm>
          <a:off x="0" y="0"/>
          <a:ext cx="0" cy="0"/>
          <a:chOff x="0" y="0"/>
          <a:chExt cx="0" cy="0"/>
        </a:xfrm>
      </p:grpSpPr>
      <p:sp>
        <p:nvSpPr>
          <p:cNvPr id="114" name="Shape 114"/>
          <p:cNvSpPr txBox="1">
            <a:spLocks noGrp="1"/>
          </p:cNvSpPr>
          <p:nvPr>
            <p:ph type="title"/>
          </p:nvPr>
        </p:nvSpPr>
        <p:spPr>
          <a:xfrm>
            <a:off x="628650" y="273844"/>
            <a:ext cx="7886700" cy="9942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115" name="Shape 115"/>
          <p:cNvSpPr txBox="1">
            <a:spLocks noGrp="1"/>
          </p:cNvSpPr>
          <p:nvPr>
            <p:ph type="body" idx="1"/>
          </p:nvPr>
        </p:nvSpPr>
        <p:spPr>
          <a:xfrm rot="5400000">
            <a:off x="2940300" y="-942431"/>
            <a:ext cx="3263400" cy="78867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6" name="Shape 116"/>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7" name="Shape 117"/>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118" name="Shape 118"/>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theme" Target="../theme/theme2.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0"/>
        <p:cNvGrpSpPr/>
        <p:nvPr/>
      </p:nvGrpSpPr>
      <p:grpSpPr>
        <a:xfrm>
          <a:off x="0" y="0"/>
          <a:ext cx="0" cy="0"/>
          <a:chOff x="0" y="0"/>
          <a:chExt cx="0" cy="0"/>
        </a:xfrm>
      </p:grpSpPr>
      <p:sp>
        <p:nvSpPr>
          <p:cNvPr id="51" name="Shape 51"/>
          <p:cNvSpPr txBox="1">
            <a:spLocks noGrp="1"/>
          </p:cNvSpPr>
          <p:nvPr>
            <p:ph type="title"/>
          </p:nvPr>
        </p:nvSpPr>
        <p:spPr>
          <a:xfrm>
            <a:off x="628650" y="273844"/>
            <a:ext cx="7886700" cy="994200"/>
          </a:xfrm>
          <a:prstGeom prst="rect">
            <a:avLst/>
          </a:prstGeom>
          <a:noFill/>
          <a:ln>
            <a:noFill/>
          </a:ln>
        </p:spPr>
        <p:txBody>
          <a:bodyPr spcFirstLastPara="1" wrap="square" lIns="17450" tIns="17450" rIns="17450" bIns="17450" anchor="ctr" anchorCtr="0"/>
          <a:lstStyle>
            <a:lvl1pPr marL="0" marR="0" lvl="0" indent="0" algn="l" rtl="0">
              <a:lnSpc>
                <a:spcPct val="90000"/>
              </a:lnSpc>
              <a:spcBef>
                <a:spcPts val="0"/>
              </a:spcBef>
              <a:spcAft>
                <a:spcPts val="0"/>
              </a:spcAft>
              <a:buClr>
                <a:schemeClr val="dk1"/>
              </a:buClr>
              <a:buSzPts val="300"/>
              <a:buFont typeface="Calibri" panose="020F0502020204030204"/>
              <a:buNone/>
              <a:defRPr sz="30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lvl="1" indent="0" rtl="0">
              <a:spcBef>
                <a:spcPts val="0"/>
              </a:spcBef>
              <a:spcAft>
                <a:spcPts val="0"/>
              </a:spcAft>
              <a:buSzPts val="300"/>
              <a:buFont typeface="Arial" panose="020B0604020202020204"/>
              <a:buNone/>
              <a:defRPr sz="300"/>
            </a:lvl2pPr>
            <a:lvl3pPr lvl="2" indent="0" rtl="0">
              <a:spcBef>
                <a:spcPts val="0"/>
              </a:spcBef>
              <a:spcAft>
                <a:spcPts val="0"/>
              </a:spcAft>
              <a:buSzPts val="300"/>
              <a:buFont typeface="Arial" panose="020B0604020202020204"/>
              <a:buNone/>
              <a:defRPr sz="300"/>
            </a:lvl3pPr>
            <a:lvl4pPr lvl="3" indent="0" rtl="0">
              <a:spcBef>
                <a:spcPts val="0"/>
              </a:spcBef>
              <a:spcAft>
                <a:spcPts val="0"/>
              </a:spcAft>
              <a:buSzPts val="300"/>
              <a:buFont typeface="Arial" panose="020B0604020202020204"/>
              <a:buNone/>
              <a:defRPr sz="300"/>
            </a:lvl4pPr>
            <a:lvl5pPr lvl="4" indent="0" rtl="0">
              <a:spcBef>
                <a:spcPts val="0"/>
              </a:spcBef>
              <a:spcAft>
                <a:spcPts val="0"/>
              </a:spcAft>
              <a:buSzPts val="300"/>
              <a:buFont typeface="Arial" panose="020B0604020202020204"/>
              <a:buNone/>
              <a:defRPr sz="300"/>
            </a:lvl5pPr>
            <a:lvl6pPr lvl="5" indent="0" rtl="0">
              <a:spcBef>
                <a:spcPts val="0"/>
              </a:spcBef>
              <a:spcAft>
                <a:spcPts val="0"/>
              </a:spcAft>
              <a:buSzPts val="300"/>
              <a:buFont typeface="Arial" panose="020B0604020202020204"/>
              <a:buNone/>
              <a:defRPr sz="300"/>
            </a:lvl6pPr>
            <a:lvl7pPr lvl="6" indent="0" rtl="0">
              <a:spcBef>
                <a:spcPts val="0"/>
              </a:spcBef>
              <a:spcAft>
                <a:spcPts val="0"/>
              </a:spcAft>
              <a:buSzPts val="300"/>
              <a:buFont typeface="Arial" panose="020B0604020202020204"/>
              <a:buNone/>
              <a:defRPr sz="300"/>
            </a:lvl7pPr>
            <a:lvl8pPr lvl="7" indent="0" rtl="0">
              <a:spcBef>
                <a:spcPts val="0"/>
              </a:spcBef>
              <a:spcAft>
                <a:spcPts val="0"/>
              </a:spcAft>
              <a:buSzPts val="300"/>
              <a:buFont typeface="Arial" panose="020B0604020202020204"/>
              <a:buNone/>
              <a:defRPr sz="300"/>
            </a:lvl8pPr>
            <a:lvl9pPr lvl="8" indent="0" rtl="0">
              <a:spcBef>
                <a:spcPts val="0"/>
              </a:spcBef>
              <a:spcAft>
                <a:spcPts val="0"/>
              </a:spcAft>
              <a:buSzPts val="300"/>
              <a:buFont typeface="Arial" panose="020B0604020202020204"/>
              <a:buNone/>
              <a:defRPr sz="300"/>
            </a:lvl9pPr>
          </a:lstStyle>
          <a:p>
            <a:endParaRPr/>
          </a:p>
        </p:txBody>
      </p:sp>
      <p:sp>
        <p:nvSpPr>
          <p:cNvPr id="52" name="Shape 52"/>
          <p:cNvSpPr txBox="1">
            <a:spLocks noGrp="1"/>
          </p:cNvSpPr>
          <p:nvPr>
            <p:ph type="body" idx="1"/>
          </p:nvPr>
        </p:nvSpPr>
        <p:spPr>
          <a:xfrm>
            <a:off x="628650" y="1369219"/>
            <a:ext cx="7886700" cy="3263400"/>
          </a:xfrm>
          <a:prstGeom prst="rect">
            <a:avLst/>
          </a:prstGeom>
          <a:noFill/>
          <a:ln>
            <a:noFill/>
          </a:ln>
        </p:spPr>
        <p:txBody>
          <a:bodyPr spcFirstLastPara="1" wrap="square" lIns="17450" tIns="17450" rIns="17450" bIns="17450" anchor="t" anchorCtr="0"/>
          <a:lstStyle>
            <a:lvl1pPr marL="457200" marR="0" lvl="0" indent="-349250" algn="l" rtl="0">
              <a:lnSpc>
                <a:spcPct val="90000"/>
              </a:lnSpc>
              <a:spcBef>
                <a:spcPts val="700"/>
              </a:spcBef>
              <a:spcAft>
                <a:spcPts val="0"/>
              </a:spcAft>
              <a:buClr>
                <a:schemeClr val="dk1"/>
              </a:buClr>
              <a:buSzPts val="1900"/>
              <a:buFont typeface="Arial" panose="020B0604020202020204"/>
              <a:buChar char="•"/>
              <a:defRPr sz="19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1pPr>
            <a:lvl2pPr marL="914400" marR="0" lvl="1" indent="-336550" algn="l" rtl="0">
              <a:lnSpc>
                <a:spcPct val="90000"/>
              </a:lnSpc>
              <a:spcBef>
                <a:spcPts val="300"/>
              </a:spcBef>
              <a:spcAft>
                <a:spcPts val="0"/>
              </a:spcAft>
              <a:buClr>
                <a:schemeClr val="dk1"/>
              </a:buClr>
              <a:buSzPts val="1700"/>
              <a:buFont typeface="Arial" panose="020B0604020202020204"/>
              <a:buChar char="•"/>
              <a:defRPr sz="17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1371600" marR="0" lvl="2" indent="-317500" algn="l" rtl="0">
              <a:lnSpc>
                <a:spcPct val="90000"/>
              </a:lnSpc>
              <a:spcBef>
                <a:spcPts val="300"/>
              </a:spcBef>
              <a:spcAft>
                <a:spcPts val="0"/>
              </a:spcAft>
              <a:buClr>
                <a:schemeClr val="dk1"/>
              </a:buClr>
              <a:buSzPts val="1400"/>
              <a:buFont typeface="Arial" panose="020B0604020202020204"/>
              <a:buChar char="•"/>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828800" marR="0" lvl="3"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2286000" marR="0" lvl="4"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2743200" marR="0" lvl="5"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3200400" marR="0" lvl="6"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3657600" marR="0" lvl="7"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4114800" marR="0" lvl="8" indent="-304800" algn="l" rtl="0">
              <a:lnSpc>
                <a:spcPct val="90000"/>
              </a:lnSpc>
              <a:spcBef>
                <a:spcPts val="300"/>
              </a:spcBef>
              <a:spcAft>
                <a:spcPts val="0"/>
              </a:spcAft>
              <a:buClr>
                <a:schemeClr val="dk1"/>
              </a:buClr>
              <a:buSzPts val="1200"/>
              <a:buFont typeface="Arial" panose="020B0604020202020204"/>
              <a:buChar char="•"/>
              <a:defRPr sz="12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3" name="Shape 53"/>
          <p:cNvSpPr txBox="1">
            <a:spLocks noGrp="1"/>
          </p:cNvSpPr>
          <p:nvPr>
            <p:ph type="dt" idx="10"/>
          </p:nvPr>
        </p:nvSpPr>
        <p:spPr>
          <a:xfrm>
            <a:off x="628650" y="4767263"/>
            <a:ext cx="2057400" cy="273900"/>
          </a:xfrm>
          <a:prstGeom prst="rect">
            <a:avLst/>
          </a:prstGeom>
          <a:noFill/>
          <a:ln>
            <a:noFill/>
          </a:ln>
        </p:spPr>
        <p:txBody>
          <a:bodyPr spcFirstLastPara="1" wrap="square" lIns="17450" tIns="17450" rIns="17450" bIns="17450" anchor="ctr" anchorCtr="0"/>
          <a:lstStyle>
            <a:lvl1pPr marL="0" marR="0" lvl="0" indent="0" algn="l"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4" name="Shape 54"/>
          <p:cNvSpPr txBox="1">
            <a:spLocks noGrp="1"/>
          </p:cNvSpPr>
          <p:nvPr>
            <p:ph type="ftr" idx="11"/>
          </p:nvPr>
        </p:nvSpPr>
        <p:spPr>
          <a:xfrm>
            <a:off x="3028950" y="4767263"/>
            <a:ext cx="3086100" cy="273900"/>
          </a:xfrm>
          <a:prstGeom prst="rect">
            <a:avLst/>
          </a:prstGeom>
          <a:noFill/>
          <a:ln>
            <a:noFill/>
          </a:ln>
        </p:spPr>
        <p:txBody>
          <a:bodyPr spcFirstLastPara="1" wrap="square" lIns="17450" tIns="17450" rIns="17450" bIns="17450" anchor="ctr" anchorCtr="0"/>
          <a:lstStyle>
            <a:lvl1pPr marL="0" marR="0" lvl="0" indent="0" algn="ctr" rtl="0">
              <a:lnSpc>
                <a:spcPct val="100000"/>
              </a:lnSpc>
              <a:spcBef>
                <a:spcPts val="0"/>
              </a:spcBef>
              <a:spcAft>
                <a:spcPts val="0"/>
              </a:spcAft>
              <a:buClr>
                <a:srgbClr val="888888"/>
              </a:buClr>
              <a:buSzPts val="300"/>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355600" marR="0" lvl="1"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2pPr>
            <a:lvl3pPr marL="698500" marR="0" lvl="2"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3pPr>
            <a:lvl4pPr marL="1054100" marR="0" lvl="3"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4pPr>
            <a:lvl5pPr marL="1409700" marR="0" lvl="4"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5pPr>
            <a:lvl6pPr marL="1765300" marR="0" lvl="5" indent="-1270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6pPr>
            <a:lvl7pPr marL="2108200" marR="0" lvl="6"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7pPr>
            <a:lvl8pPr marL="2463800" marR="0" lvl="7"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8pPr>
            <a:lvl9pPr marL="2819400" marR="0" lvl="8" indent="0" algn="l" rtl="0">
              <a:lnSpc>
                <a:spcPct val="100000"/>
              </a:lnSpc>
              <a:spcBef>
                <a:spcPts val="0"/>
              </a:spcBef>
              <a:spcAft>
                <a:spcPts val="0"/>
              </a:spcAft>
              <a:buClr>
                <a:schemeClr val="dk1"/>
              </a:buClr>
              <a:buSzPts val="300"/>
              <a:buFont typeface="Calibri" panose="020F0502020204030204"/>
              <a:buNone/>
              <a:defRPr sz="1400" b="0" i="0" u="none" strike="noStrike" cap="none">
                <a:solidFill>
                  <a:schemeClr val="dk1"/>
                </a:solidFill>
                <a:latin typeface="Calibri" panose="020F0502020204030204"/>
                <a:ea typeface="Calibri" panose="020F0502020204030204"/>
                <a:cs typeface="Calibri" panose="020F0502020204030204"/>
                <a:sym typeface="Calibri" panose="020F0502020204030204"/>
              </a:defRPr>
            </a:lvl9pPr>
          </a:lstStyle>
          <a:p>
            <a:endParaRPr/>
          </a:p>
        </p:txBody>
      </p:sp>
      <p:sp>
        <p:nvSpPr>
          <p:cNvPr id="55" name="Shape 55"/>
          <p:cNvSpPr txBox="1">
            <a:spLocks noGrp="1"/>
          </p:cNvSpPr>
          <p:nvPr>
            <p:ph type="sldNum" idx="12"/>
          </p:nvPr>
        </p:nvSpPr>
        <p:spPr>
          <a:xfrm>
            <a:off x="6457950" y="4767263"/>
            <a:ext cx="2057400" cy="273900"/>
          </a:xfrm>
          <a:prstGeom prst="rect">
            <a:avLst/>
          </a:prstGeom>
          <a:noFill/>
          <a:ln>
            <a:noFill/>
          </a:ln>
        </p:spPr>
        <p:txBody>
          <a:bodyPr spcFirstLastPara="1" wrap="square" lIns="17450" tIns="8725" rIns="17450" bIns="8725" anchor="ctr" anchorCtr="0">
            <a:noAutofit/>
          </a:bodyPr>
          <a:lstStyle>
            <a:lvl1pPr marL="0" marR="0" lvl="0"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1pPr>
            <a:lvl2pPr marL="0" marR="0" lvl="1"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2pPr>
            <a:lvl3pPr marL="0" marR="0" lvl="2"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3pPr>
            <a:lvl4pPr marL="0" marR="0" lvl="3"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4pPr>
            <a:lvl5pPr marL="0" marR="0" lvl="4"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5pPr>
            <a:lvl6pPr marL="0" marR="0" lvl="5"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6pPr>
            <a:lvl7pPr marL="0" marR="0" lvl="6"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7pPr>
            <a:lvl8pPr marL="0" marR="0" lvl="7"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8pPr>
            <a:lvl9pPr marL="0" marR="0" lvl="8" indent="0" algn="r" rtl="0">
              <a:lnSpc>
                <a:spcPct val="100000"/>
              </a:lnSpc>
              <a:spcBef>
                <a:spcPts val="0"/>
              </a:spcBef>
              <a:spcAft>
                <a:spcPts val="0"/>
              </a:spcAft>
              <a:buClr>
                <a:srgbClr val="888888"/>
              </a:buClr>
              <a:buFont typeface="Calibri" panose="020F0502020204030204"/>
              <a:buNone/>
              <a:defRPr sz="800" b="0" i="0" u="none" strike="noStrike" cap="none">
                <a:solidFill>
                  <a:srgbClr val="888888"/>
                </a:solidFill>
                <a:latin typeface="Calibri" panose="020F0502020204030204"/>
                <a:ea typeface="Calibri" panose="020F0502020204030204"/>
                <a:cs typeface="Calibri" panose="020F0502020204030204"/>
                <a:sym typeface="Calibri" panose="020F0502020204030204"/>
              </a:defRPr>
            </a:lvl9pPr>
          </a:lstStyle>
          <a:p>
            <a:pPr marL="0" lvl="0" indent="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rtl="0">
              <a:spcBef>
                <a:spcPts val="0"/>
              </a:spcBef>
              <a:spcAft>
                <a:spcPts val="0"/>
              </a:spcAft>
              <a:buClr>
                <a:schemeClr val="dk1"/>
              </a:buClr>
              <a:buSzPts val="2800"/>
              <a:buNone/>
              <a:defRPr sz="2800">
                <a:solidFill>
                  <a:schemeClr val="dk1"/>
                </a:solidFill>
              </a:defRPr>
            </a:lvl1pPr>
            <a:lvl2pPr lvl="1" rtl="0">
              <a:spcBef>
                <a:spcPts val="0"/>
              </a:spcBef>
              <a:spcAft>
                <a:spcPts val="0"/>
              </a:spcAft>
              <a:buClr>
                <a:schemeClr val="dk1"/>
              </a:buClr>
              <a:buSzPts val="2800"/>
              <a:buNone/>
              <a:defRPr sz="2800">
                <a:solidFill>
                  <a:schemeClr val="dk1"/>
                </a:solidFill>
              </a:defRPr>
            </a:lvl2pPr>
            <a:lvl3pPr lvl="2" rtl="0">
              <a:spcBef>
                <a:spcPts val="0"/>
              </a:spcBef>
              <a:spcAft>
                <a:spcPts val="0"/>
              </a:spcAft>
              <a:buClr>
                <a:schemeClr val="dk1"/>
              </a:buClr>
              <a:buSzPts val="2800"/>
              <a:buNone/>
              <a:defRPr sz="2800">
                <a:solidFill>
                  <a:schemeClr val="dk1"/>
                </a:solidFill>
              </a:defRPr>
            </a:lvl3pPr>
            <a:lvl4pPr lvl="3" rtl="0">
              <a:spcBef>
                <a:spcPts val="0"/>
              </a:spcBef>
              <a:spcAft>
                <a:spcPts val="0"/>
              </a:spcAft>
              <a:buClr>
                <a:schemeClr val="dk1"/>
              </a:buClr>
              <a:buSzPts val="2800"/>
              <a:buNone/>
              <a:defRPr sz="2800">
                <a:solidFill>
                  <a:schemeClr val="dk1"/>
                </a:solidFill>
              </a:defRPr>
            </a:lvl4pPr>
            <a:lvl5pPr lvl="4" rtl="0">
              <a:spcBef>
                <a:spcPts val="0"/>
              </a:spcBef>
              <a:spcAft>
                <a:spcPts val="0"/>
              </a:spcAft>
              <a:buClr>
                <a:schemeClr val="dk1"/>
              </a:buClr>
              <a:buSzPts val="2800"/>
              <a:buNone/>
              <a:defRPr sz="2800">
                <a:solidFill>
                  <a:schemeClr val="dk1"/>
                </a:solidFill>
              </a:defRPr>
            </a:lvl5pPr>
            <a:lvl6pPr lvl="5" rtl="0">
              <a:spcBef>
                <a:spcPts val="0"/>
              </a:spcBef>
              <a:spcAft>
                <a:spcPts val="0"/>
              </a:spcAft>
              <a:buClr>
                <a:schemeClr val="dk1"/>
              </a:buClr>
              <a:buSzPts val="2800"/>
              <a:buNone/>
              <a:defRPr sz="2800">
                <a:solidFill>
                  <a:schemeClr val="dk1"/>
                </a:solidFill>
              </a:defRPr>
            </a:lvl6pPr>
            <a:lvl7pPr lvl="6" rtl="0">
              <a:spcBef>
                <a:spcPts val="0"/>
              </a:spcBef>
              <a:spcAft>
                <a:spcPts val="0"/>
              </a:spcAft>
              <a:buClr>
                <a:schemeClr val="dk1"/>
              </a:buClr>
              <a:buSzPts val="2800"/>
              <a:buNone/>
              <a:defRPr sz="2800">
                <a:solidFill>
                  <a:schemeClr val="dk1"/>
                </a:solidFill>
              </a:defRPr>
            </a:lvl7pPr>
            <a:lvl8pPr lvl="7" rtl="0">
              <a:spcBef>
                <a:spcPts val="0"/>
              </a:spcBef>
              <a:spcAft>
                <a:spcPts val="0"/>
              </a:spcAft>
              <a:buClr>
                <a:schemeClr val="dk1"/>
              </a:buClr>
              <a:buSzPts val="2800"/>
              <a:buNone/>
              <a:defRPr sz="2800">
                <a:solidFill>
                  <a:schemeClr val="dk1"/>
                </a:solidFill>
              </a:defRPr>
            </a:lvl8pPr>
            <a:lvl9pPr lvl="8" rtl="0">
              <a:spcBef>
                <a:spcPts val="0"/>
              </a:spcBef>
              <a:spcAft>
                <a:spcPts val="0"/>
              </a:spcAft>
              <a:buClr>
                <a:schemeClr val="dk1"/>
              </a:buClr>
              <a:buSzPts val="28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rtl="0">
              <a:lnSpc>
                <a:spcPct val="115000"/>
              </a:lnSpc>
              <a:spcBef>
                <a:spcPts val="0"/>
              </a:spcBef>
              <a:spcAft>
                <a:spcPts val="0"/>
              </a:spcAft>
              <a:buClr>
                <a:schemeClr val="dk2"/>
              </a:buClr>
              <a:buSzPts val="1800"/>
              <a:buChar char="●"/>
              <a:defRPr sz="1800">
                <a:solidFill>
                  <a:schemeClr val="dk2"/>
                </a:solidFill>
              </a:defRPr>
            </a:lvl1pPr>
            <a:lvl2pPr marL="914400" lvl="1" indent="-317500" rtl="0">
              <a:lnSpc>
                <a:spcPct val="115000"/>
              </a:lnSpc>
              <a:spcBef>
                <a:spcPts val="1600"/>
              </a:spcBef>
              <a:spcAft>
                <a:spcPts val="0"/>
              </a:spcAft>
              <a:buClr>
                <a:schemeClr val="dk2"/>
              </a:buClr>
              <a:buSzPts val="1400"/>
              <a:buChar char="○"/>
              <a:defRPr>
                <a:solidFill>
                  <a:schemeClr val="dk2"/>
                </a:solidFill>
              </a:defRPr>
            </a:lvl2pPr>
            <a:lvl3pPr marL="1371600" lvl="2" indent="-317500" rtl="0">
              <a:lnSpc>
                <a:spcPct val="115000"/>
              </a:lnSpc>
              <a:spcBef>
                <a:spcPts val="1600"/>
              </a:spcBef>
              <a:spcAft>
                <a:spcPts val="0"/>
              </a:spcAft>
              <a:buClr>
                <a:schemeClr val="dk2"/>
              </a:buClr>
              <a:buSzPts val="1400"/>
              <a:buChar char="■"/>
              <a:defRPr>
                <a:solidFill>
                  <a:schemeClr val="dk2"/>
                </a:solidFill>
              </a:defRPr>
            </a:lvl3pPr>
            <a:lvl4pPr marL="1828800" lvl="3" indent="-317500" rtl="0">
              <a:lnSpc>
                <a:spcPct val="115000"/>
              </a:lnSpc>
              <a:spcBef>
                <a:spcPts val="1600"/>
              </a:spcBef>
              <a:spcAft>
                <a:spcPts val="0"/>
              </a:spcAft>
              <a:buClr>
                <a:schemeClr val="dk2"/>
              </a:buClr>
              <a:buSzPts val="1400"/>
              <a:buChar char="●"/>
              <a:defRPr>
                <a:solidFill>
                  <a:schemeClr val="dk2"/>
                </a:solidFill>
              </a:defRPr>
            </a:lvl4pPr>
            <a:lvl5pPr marL="2286000" lvl="4" indent="-317500" rtl="0">
              <a:lnSpc>
                <a:spcPct val="115000"/>
              </a:lnSpc>
              <a:spcBef>
                <a:spcPts val="1600"/>
              </a:spcBef>
              <a:spcAft>
                <a:spcPts val="0"/>
              </a:spcAft>
              <a:buClr>
                <a:schemeClr val="dk2"/>
              </a:buClr>
              <a:buSzPts val="1400"/>
              <a:buChar char="○"/>
              <a:defRPr>
                <a:solidFill>
                  <a:schemeClr val="dk2"/>
                </a:solidFill>
              </a:defRPr>
            </a:lvl5pPr>
            <a:lvl6pPr marL="2743200" lvl="5" indent="-317500" rtl="0">
              <a:lnSpc>
                <a:spcPct val="115000"/>
              </a:lnSpc>
              <a:spcBef>
                <a:spcPts val="1600"/>
              </a:spcBef>
              <a:spcAft>
                <a:spcPts val="0"/>
              </a:spcAft>
              <a:buClr>
                <a:schemeClr val="dk2"/>
              </a:buClr>
              <a:buSzPts val="1400"/>
              <a:buChar char="■"/>
              <a:defRPr>
                <a:solidFill>
                  <a:schemeClr val="dk2"/>
                </a:solidFill>
              </a:defRPr>
            </a:lvl6pPr>
            <a:lvl7pPr marL="3200400" lvl="6" indent="-317500" rtl="0">
              <a:lnSpc>
                <a:spcPct val="115000"/>
              </a:lnSpc>
              <a:spcBef>
                <a:spcPts val="1600"/>
              </a:spcBef>
              <a:spcAft>
                <a:spcPts val="0"/>
              </a:spcAft>
              <a:buClr>
                <a:schemeClr val="dk2"/>
              </a:buClr>
              <a:buSzPts val="1400"/>
              <a:buChar char="●"/>
              <a:defRPr>
                <a:solidFill>
                  <a:schemeClr val="dk2"/>
                </a:solidFill>
              </a:defRPr>
            </a:lvl7pPr>
            <a:lvl8pPr marL="3657600" lvl="7" indent="-317500" rtl="0">
              <a:lnSpc>
                <a:spcPct val="115000"/>
              </a:lnSpc>
              <a:spcBef>
                <a:spcPts val="1600"/>
              </a:spcBef>
              <a:spcAft>
                <a:spcPts val="0"/>
              </a:spcAft>
              <a:buClr>
                <a:schemeClr val="dk2"/>
              </a:buClr>
              <a:buSzPts val="1400"/>
              <a:buChar char="○"/>
              <a:defRPr>
                <a:solidFill>
                  <a:schemeClr val="dk2"/>
                </a:solidFill>
              </a:defRPr>
            </a:lvl8pPr>
            <a:lvl9pPr marL="4114800" lvl="8" indent="-317500" rtl="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Shape 8"/>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rtl="0">
              <a:buNone/>
              <a:defRPr sz="1000">
                <a:solidFill>
                  <a:schemeClr val="dk2"/>
                </a:solidFill>
              </a:defRPr>
            </a:lvl1pPr>
            <a:lvl2pPr lvl="1" algn="r" rtl="0">
              <a:buNone/>
              <a:defRPr sz="1000">
                <a:solidFill>
                  <a:schemeClr val="dk2"/>
                </a:solidFill>
              </a:defRPr>
            </a:lvl2pPr>
            <a:lvl3pPr lvl="2" algn="r" rtl="0">
              <a:buNone/>
              <a:defRPr sz="1000">
                <a:solidFill>
                  <a:schemeClr val="dk2"/>
                </a:solidFill>
              </a:defRPr>
            </a:lvl3pPr>
            <a:lvl4pPr lvl="3" algn="r" rtl="0">
              <a:buNone/>
              <a:defRPr sz="1000">
                <a:solidFill>
                  <a:schemeClr val="dk2"/>
                </a:solidFill>
              </a:defRPr>
            </a:lvl4pPr>
            <a:lvl5pPr lvl="4" algn="r" rtl="0">
              <a:buNone/>
              <a:defRPr sz="1000">
                <a:solidFill>
                  <a:schemeClr val="dk2"/>
                </a:solidFill>
              </a:defRPr>
            </a:lvl5pPr>
            <a:lvl6pPr lvl="5" algn="r" rtl="0">
              <a:buNone/>
              <a:defRPr sz="1000">
                <a:solidFill>
                  <a:schemeClr val="dk2"/>
                </a:solidFill>
              </a:defRPr>
            </a:lvl6pPr>
            <a:lvl7pPr lvl="6" algn="r" rtl="0">
              <a:buNone/>
              <a:defRPr sz="1000">
                <a:solidFill>
                  <a:schemeClr val="dk2"/>
                </a:solidFill>
              </a:defRPr>
            </a:lvl7pPr>
            <a:lvl8pPr lvl="7" algn="r" rtl="0">
              <a:buNone/>
              <a:defRPr sz="1000">
                <a:solidFill>
                  <a:schemeClr val="dk2"/>
                </a:solidFill>
              </a:defRPr>
            </a:lvl8pPr>
            <a:lvl9pPr lvl="8" algn="r" rtl="0">
              <a:buNone/>
              <a:defRPr sz="1000">
                <a:solidFill>
                  <a:schemeClr val="dk2"/>
                </a:solidFill>
              </a:defRPr>
            </a:lvl9pPr>
          </a:lstStyle>
          <a:p>
            <a:pPr marL="0" lvl="0" indent="0">
              <a:spcBef>
                <a:spcPts val="0"/>
              </a:spcBef>
              <a:spcAft>
                <a:spcPts val="0"/>
              </a:spcAft>
              <a:buNone/>
            </a:pPr>
            <a:fld id="{00000000-1234-1234-1234-123412341234}" type="slidenum">
              <a:rPr lang="en-GB"/>
              <a:t>‹#›</a:t>
            </a:fld>
            <a:endParaRPr lang="en-GB"/>
          </a:p>
        </p:txBody>
      </p:sp>
    </p:spTree>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1.bin"/><Relationship Id="rId3" Type="http://schemas.openxmlformats.org/officeDocument/2006/relationships/notesSlide" Target="../notesSlides/notesSlide1.xml"/><Relationship Id="rId7" Type="http://schemas.openxmlformats.org/officeDocument/2006/relationships/image" Target="../media/image5.png"/><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image" Target="../media/image6.PNG"/><Relationship Id="rId4" Type="http://schemas.openxmlformats.org/officeDocument/2006/relationships/image" Target="../media/image2.png"/><Relationship Id="rId9" Type="http://schemas.openxmlformats.org/officeDocument/2006/relationships/image" Target="../media/image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29"/>
        <p:cNvGrpSpPr/>
        <p:nvPr/>
      </p:nvGrpSpPr>
      <p:grpSpPr>
        <a:xfrm>
          <a:off x="0" y="0"/>
          <a:ext cx="0" cy="0"/>
          <a:chOff x="0" y="0"/>
          <a:chExt cx="0" cy="0"/>
        </a:xfrm>
      </p:grpSpPr>
      <p:sp>
        <p:nvSpPr>
          <p:cNvPr id="130" name="Shape 130"/>
          <p:cNvSpPr txBox="1"/>
          <p:nvPr/>
        </p:nvSpPr>
        <p:spPr>
          <a:xfrm>
            <a:off x="6574" y="338656"/>
            <a:ext cx="9144000" cy="324300"/>
          </a:xfrm>
          <a:prstGeom prst="rect">
            <a:avLst/>
          </a:prstGeom>
          <a:solidFill>
            <a:srgbClr val="FFFFFF"/>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US" altLang="en-GB" sz="900" b="1" u="sng" dirty="0">
                <a:solidFill>
                  <a:schemeClr val="dk1"/>
                </a:solidFill>
              </a:rPr>
              <a:t>Ellen S. Ledford, Robert M. Tackett </a:t>
            </a:r>
            <a:r>
              <a:rPr lang="en-GB" sz="900" b="1" dirty="0">
                <a:solidFill>
                  <a:schemeClr val="dk1"/>
                </a:solidFill>
              </a:rPr>
              <a:t>and Dr. Elizabeth M. Thomas</a:t>
            </a:r>
            <a:r>
              <a:rPr lang="en-GB" sz="800" b="1" dirty="0">
                <a:solidFill>
                  <a:schemeClr val="dk1"/>
                </a:solidFill>
              </a:rPr>
              <a:t>,  </a:t>
            </a:r>
            <a:endParaRPr sz="800" b="1" dirty="0">
              <a:solidFill>
                <a:schemeClr val="dk1"/>
              </a:solidFill>
            </a:endParaRPr>
          </a:p>
          <a:p>
            <a:pPr marL="0" indent="0" algn="ctr">
              <a:buClr>
                <a:schemeClr val="dk1"/>
              </a:buClr>
              <a:buFont typeface="Arial" panose="020B0604020202020204"/>
              <a:buNone/>
            </a:pPr>
            <a:r>
              <a:rPr lang="en-GB" sz="800" b="1" i="1" dirty="0">
                <a:solidFill>
                  <a:schemeClr val="dk1"/>
                </a:solidFill>
              </a:rPr>
              <a:t>Department of </a:t>
            </a:r>
            <a:r>
              <a:rPr lang="en-US" altLang="en-GB" sz="800" b="1" i="1" dirty="0">
                <a:solidFill>
                  <a:schemeClr val="dk1"/>
                </a:solidFill>
              </a:rPr>
              <a:t>Biology and Chemistry</a:t>
            </a:r>
            <a:r>
              <a:rPr lang="en-GB" sz="800" b="1" i="1" dirty="0">
                <a:solidFill>
                  <a:schemeClr val="dk1"/>
                </a:solidFill>
              </a:rPr>
              <a:t>, </a:t>
            </a:r>
            <a:r>
              <a:rPr lang="en-US" altLang="en-GB" sz="800" b="1" i="1" dirty="0">
                <a:solidFill>
                  <a:schemeClr val="dk1"/>
                </a:solidFill>
              </a:rPr>
              <a:t>Morehead State Univeristy</a:t>
            </a:r>
            <a:r>
              <a:rPr lang="en-GB" sz="800" b="1" i="1" dirty="0">
                <a:solidFill>
                  <a:schemeClr val="dk1"/>
                </a:solidFill>
              </a:rPr>
              <a:t>, </a:t>
            </a:r>
            <a:r>
              <a:rPr lang="en-US" altLang="en-GB" sz="800" b="1" i="1" dirty="0">
                <a:solidFill>
                  <a:schemeClr val="dk1"/>
                </a:solidFill>
              </a:rPr>
              <a:t>Morehead</a:t>
            </a:r>
            <a:r>
              <a:rPr lang="en-GB" sz="800" b="1" i="1" dirty="0">
                <a:solidFill>
                  <a:schemeClr val="dk1"/>
                </a:solidFill>
              </a:rPr>
              <a:t>, KY 4</a:t>
            </a:r>
            <a:r>
              <a:rPr lang="en-US" altLang="en-GB" sz="800" b="1" i="1" dirty="0">
                <a:solidFill>
                  <a:schemeClr val="dk1"/>
                </a:solidFill>
              </a:rPr>
              <a:t>0351</a:t>
            </a:r>
            <a:r>
              <a:rPr lang="en-GB" sz="800" b="1" i="1" dirty="0">
                <a:solidFill>
                  <a:schemeClr val="dk1"/>
                </a:solidFill>
              </a:rPr>
              <a:t> </a:t>
            </a:r>
            <a:r>
              <a:rPr lang="en-GB" sz="900" b="1" cap="none" dirty="0">
                <a:solidFill>
                  <a:schemeClr val="dk1"/>
                </a:solidFill>
                <a:latin typeface="Arial" panose="020B0604020202020204"/>
                <a:ea typeface="Arial" panose="020B0604020202020204"/>
                <a:cs typeface="Arial" panose="020B0604020202020204"/>
                <a:sym typeface="Arial" panose="020B0604020202020204"/>
              </a:rPr>
              <a:t> </a:t>
            </a:r>
            <a:endParaRPr sz="900" dirty="0"/>
          </a:p>
        </p:txBody>
      </p:sp>
      <p:sp>
        <p:nvSpPr>
          <p:cNvPr id="131" name="Shape 131"/>
          <p:cNvSpPr txBox="1"/>
          <p:nvPr/>
        </p:nvSpPr>
        <p:spPr>
          <a:xfrm>
            <a:off x="201307" y="607714"/>
            <a:ext cx="2817600" cy="182400"/>
          </a:xfrm>
          <a:prstGeom prst="rect">
            <a:avLst/>
          </a:prstGeom>
          <a:solidFill>
            <a:srgbClr val="0B5394"/>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GB" sz="1200" b="1" cap="none">
                <a:solidFill>
                  <a:srgbClr val="FFFFFF"/>
                </a:solidFill>
                <a:latin typeface="Arial" panose="020B0604020202020204"/>
                <a:ea typeface="Arial" panose="020B0604020202020204"/>
                <a:cs typeface="Arial" panose="020B0604020202020204"/>
                <a:sym typeface="Arial" panose="020B0604020202020204"/>
              </a:rPr>
              <a:t>Introduction</a:t>
            </a:r>
            <a:endParaRPr sz="300">
              <a:solidFill>
                <a:srgbClr val="FFFFFF"/>
              </a:solidFill>
            </a:endParaRPr>
          </a:p>
        </p:txBody>
      </p:sp>
      <p:sp>
        <p:nvSpPr>
          <p:cNvPr id="133" name="Shape 133"/>
          <p:cNvSpPr txBox="1"/>
          <p:nvPr/>
        </p:nvSpPr>
        <p:spPr>
          <a:xfrm>
            <a:off x="219281" y="780693"/>
            <a:ext cx="2798623" cy="1688067"/>
          </a:xfrm>
          <a:prstGeom prst="rect">
            <a:avLst/>
          </a:prstGeom>
          <a:noFill/>
          <a:ln>
            <a:noFill/>
          </a:ln>
        </p:spPr>
        <p:txBody>
          <a:bodyPr spcFirstLastPara="1" wrap="square" lIns="17450" tIns="8725" rIns="17450" bIns="8725" anchor="t" anchorCtr="0">
            <a:noAutofit/>
          </a:bodyPr>
          <a:lstStyle/>
          <a:p>
            <a:pPr algn="just">
              <a:buClr>
                <a:schemeClr val="dk1"/>
              </a:buClr>
              <a:buSzPts val="1100"/>
            </a:pPr>
            <a:r>
              <a:rPr lang="en-GB" sz="800" dirty="0">
                <a:latin typeface="Times New Roman" panose="02020603050405020304" pitchFamily="18" charset="0"/>
                <a:cs typeface="Times New Roman" panose="02020603050405020304" pitchFamily="18" charset="0"/>
              </a:rPr>
              <a:t>Two of the main treatments available to patients with cancer are radiation and chemotherapy which both rely on the ability to induce DNA damage [1]. One reason cancer deaths perpetrate is due to cancer resistance towards current cancer therapies [1]. The Base Excision Repair (BER) pathway is involved in therapeutic resistance by utilizing DNA glycosylases that recognize and remove the damaged DNA base to leave the aldehyde in Figure 1 [2]. Apyrimidinic/Apurinic (AP) enzyme 1, APE1, then recognizes  the aldehyde to trigger DNA repair. Alkoxyamines function to competitively covalently bind the aldehyde generated from the AP site. Once the aldehyde is covalently bonded with the alkoxyamine, APE1 can no longer perform BER [3]. Therefore, providing patients with alkoxyamine drug compounds, such as methoxyamine, CH</a:t>
            </a:r>
            <a:r>
              <a:rPr lang="en-GB" sz="800" baseline="-25000" dirty="0">
                <a:latin typeface="Times New Roman" panose="02020603050405020304" pitchFamily="18" charset="0"/>
                <a:cs typeface="Times New Roman" panose="02020603050405020304" pitchFamily="18" charset="0"/>
              </a:rPr>
              <a:t>3</a:t>
            </a:r>
            <a:r>
              <a:rPr lang="en-GB" sz="800" dirty="0">
                <a:latin typeface="Times New Roman" panose="02020603050405020304" pitchFamily="18" charset="0"/>
                <a:cs typeface="Times New Roman" panose="02020603050405020304" pitchFamily="18" charset="0"/>
              </a:rPr>
              <a:t>ONH</a:t>
            </a:r>
            <a:r>
              <a:rPr lang="en-GB" sz="800" baseline="-25000" dirty="0">
                <a:latin typeface="Times New Roman" panose="02020603050405020304" pitchFamily="18" charset="0"/>
                <a:cs typeface="Times New Roman" panose="02020603050405020304" pitchFamily="18" charset="0"/>
              </a:rPr>
              <a:t>2</a:t>
            </a:r>
            <a:r>
              <a:rPr lang="en-GB" sz="800" dirty="0">
                <a:latin typeface="Times New Roman" panose="02020603050405020304" pitchFamily="18" charset="0"/>
                <a:cs typeface="Times New Roman" panose="02020603050405020304" pitchFamily="18" charset="0"/>
              </a:rPr>
              <a:t>, current cancer therapies better survive cancer resistance [3]. This is known as a combinatorial cancer therapy strategy. Currently, methoxyamine, TRC102, is being investigated in Phase I/II clinical trials for binding AP sites in DNA to inhibit the BER pathway [4]. The focus of this research is to synthesize alkoxyamines and evaluate them as APE1 inhibitors (Figure 2). In particular, this work presented is focused on finding a synthetic route to generate alkoxyamines to potentiate current cancer therapies (Scheme 1). </a:t>
            </a:r>
          </a:p>
          <a:p>
            <a:pPr algn="just">
              <a:lnSpc>
                <a:spcPct val="115000"/>
              </a:lnSpc>
              <a:buClr>
                <a:schemeClr val="dk1"/>
              </a:buClr>
              <a:buSzPts val="1100"/>
            </a:pPr>
            <a:endParaRPr lang="en-GB" sz="800" dirty="0">
              <a:latin typeface="Times New Roman" panose="02020603050405020304" pitchFamily="18" charset="0"/>
              <a:cs typeface="Times New Roman" panose="02020603050405020304" pitchFamily="18" charset="0"/>
            </a:endParaRPr>
          </a:p>
          <a:p>
            <a:pPr marL="0" indent="0" algn="just">
              <a:lnSpc>
                <a:spcPct val="115000"/>
              </a:lnSpc>
              <a:buClr>
                <a:schemeClr val="dk1"/>
              </a:buClr>
              <a:buSzPts val="1100"/>
              <a:buFont typeface="Arial" panose="020B0604020202020204"/>
              <a:buNone/>
            </a:pPr>
            <a:endParaRPr sz="7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indent="0">
              <a:buClr>
                <a:schemeClr val="dk1"/>
              </a:buClr>
              <a:buSzPts val="200"/>
              <a:buFont typeface="Arial" panose="020B0604020202020204"/>
              <a:buNone/>
            </a:pPr>
            <a:endParaRPr sz="700" dirty="0">
              <a:solidFill>
                <a:schemeClr val="dk1"/>
              </a:solidFill>
            </a:endParaRPr>
          </a:p>
          <a:p>
            <a:pPr marL="0" indent="0">
              <a:buClr>
                <a:schemeClr val="dk1"/>
              </a:buClr>
              <a:buSzPts val="200"/>
              <a:buFont typeface="Arial" panose="020B0604020202020204"/>
              <a:buNone/>
            </a:pPr>
            <a:endParaRPr sz="700" dirty="0">
              <a:solidFill>
                <a:schemeClr val="dk1"/>
              </a:solidFill>
            </a:endParaRPr>
          </a:p>
          <a:p>
            <a:pPr marL="0" indent="0">
              <a:buClr>
                <a:schemeClr val="dk1"/>
              </a:buClr>
              <a:buSzPts val="200"/>
              <a:buFont typeface="Arial" panose="020B0604020202020204"/>
              <a:buNone/>
            </a:pPr>
            <a:endParaRPr sz="700" dirty="0">
              <a:solidFill>
                <a:schemeClr val="dk1"/>
              </a:solidFill>
            </a:endParaRPr>
          </a:p>
          <a:p>
            <a:pPr marL="0" indent="0">
              <a:buClr>
                <a:schemeClr val="dk1"/>
              </a:buClr>
              <a:buSzPts val="200"/>
              <a:buFont typeface="Arial" panose="020B0604020202020204"/>
              <a:buNone/>
            </a:pPr>
            <a:endParaRPr sz="700" dirty="0">
              <a:solidFill>
                <a:schemeClr val="dk1"/>
              </a:solidFill>
            </a:endParaRPr>
          </a:p>
        </p:txBody>
      </p:sp>
      <p:sp>
        <p:nvSpPr>
          <p:cNvPr id="134" name="Shape 134"/>
          <p:cNvSpPr txBox="1"/>
          <p:nvPr/>
        </p:nvSpPr>
        <p:spPr>
          <a:xfrm>
            <a:off x="6037543" y="3319983"/>
            <a:ext cx="2834207" cy="572264"/>
          </a:xfrm>
          <a:prstGeom prst="rect">
            <a:avLst/>
          </a:prstGeom>
          <a:noFill/>
          <a:ln>
            <a:noFill/>
          </a:ln>
        </p:spPr>
        <p:txBody>
          <a:bodyPr spcFirstLastPara="1" wrap="square" lIns="17450" tIns="17450" rIns="17450" bIns="17450" anchor="t" anchorCtr="0">
            <a:noAutofit/>
          </a:bodyPr>
          <a:lstStyle/>
          <a:p>
            <a:r>
              <a:rPr lang="en-US" sz="800" dirty="0">
                <a:latin typeface="Times New Roman" panose="02020603050405020304" pitchFamily="18" charset="0"/>
                <a:cs typeface="Times New Roman" panose="02020603050405020304" pitchFamily="18" charset="0"/>
              </a:rPr>
              <a:t>We would like to thank Dr. Elizabeth Thomas for her passion and determination to help us with this creative research project. We would also like to thank Morehead State University for funding and support of our intellectual curiosity. </a:t>
            </a:r>
            <a:endParaRPr sz="800" cap="none" dirty="0">
              <a:latin typeface="Times New Roman" panose="02020603050405020304" pitchFamily="18" charset="0"/>
              <a:cs typeface="Times New Roman" panose="02020603050405020304" pitchFamily="18" charset="0"/>
              <a:sym typeface="Arial" panose="020B0604020202020204"/>
            </a:endParaRPr>
          </a:p>
        </p:txBody>
      </p:sp>
      <p:sp>
        <p:nvSpPr>
          <p:cNvPr id="135" name="Shape 135"/>
          <p:cNvSpPr txBox="1"/>
          <p:nvPr/>
        </p:nvSpPr>
        <p:spPr>
          <a:xfrm>
            <a:off x="6038307" y="3872006"/>
            <a:ext cx="2904909" cy="189000"/>
          </a:xfrm>
          <a:prstGeom prst="rect">
            <a:avLst/>
          </a:prstGeom>
          <a:solidFill>
            <a:srgbClr val="0B5394"/>
          </a:solidFill>
          <a:ln>
            <a:noFill/>
          </a:ln>
        </p:spPr>
        <p:txBody>
          <a:bodyPr spcFirstLastPara="1" wrap="square" lIns="17450" tIns="17450" rIns="17450" bIns="17450" anchor="t" anchorCtr="0">
            <a:noAutofit/>
          </a:bodyPr>
          <a:lstStyle/>
          <a:p>
            <a:pPr marL="0" indent="0" algn="ctr">
              <a:buClr>
                <a:srgbClr val="000000"/>
              </a:buClr>
              <a:buFont typeface="Arial" panose="020B0604020202020204"/>
              <a:buNone/>
            </a:pPr>
            <a:r>
              <a:rPr lang="en-GB" sz="1200" b="1" cap="none" dirty="0">
                <a:solidFill>
                  <a:srgbClr val="FFFFFF"/>
                </a:solidFill>
                <a:latin typeface="Arial" panose="020B0604020202020204"/>
                <a:ea typeface="Arial" panose="020B0604020202020204"/>
                <a:cs typeface="Arial" panose="020B0604020202020204"/>
                <a:sym typeface="Arial" panose="020B0604020202020204"/>
              </a:rPr>
              <a:t>Literature Cited</a:t>
            </a:r>
            <a:endParaRPr sz="300" dirty="0">
              <a:solidFill>
                <a:srgbClr val="FFFFFF"/>
              </a:solidFill>
            </a:endParaRPr>
          </a:p>
        </p:txBody>
      </p:sp>
      <p:sp>
        <p:nvSpPr>
          <p:cNvPr id="136" name="Shape 136"/>
          <p:cNvSpPr txBox="1"/>
          <p:nvPr/>
        </p:nvSpPr>
        <p:spPr>
          <a:xfrm>
            <a:off x="5992592" y="4064490"/>
            <a:ext cx="3118786" cy="866982"/>
          </a:xfrm>
          <a:prstGeom prst="rect">
            <a:avLst/>
          </a:prstGeom>
          <a:noFill/>
          <a:ln w="9525" cap="flat" cmpd="sng">
            <a:solidFill>
              <a:srgbClr val="000000">
                <a:alpha val="0"/>
              </a:srgbClr>
            </a:solidFill>
            <a:prstDash val="solid"/>
            <a:round/>
            <a:headEnd type="none" w="sm" len="sm"/>
            <a:tailEnd type="none" w="sm" len="sm"/>
          </a:ln>
        </p:spPr>
        <p:txBody>
          <a:bodyPr spcFirstLastPara="1" wrap="square" lIns="17450" tIns="17450" rIns="17450" bIns="17450" anchor="t" anchorCtr="0">
            <a:noAutofit/>
          </a:bodyPr>
          <a:lstStyle/>
          <a:p>
            <a:r>
              <a:rPr lang="en-US" sz="800" dirty="0">
                <a:latin typeface="Times New Roman" panose="02020603050405020304" pitchFamily="18" charset="0"/>
                <a:cs typeface="Times New Roman" panose="02020603050405020304" pitchFamily="18" charset="0"/>
              </a:rPr>
              <a:t>1. </a:t>
            </a:r>
            <a:r>
              <a:rPr lang="en-US" sz="800" dirty="0" err="1">
                <a:latin typeface="Times New Roman" panose="02020603050405020304" pitchFamily="18" charset="0"/>
                <a:cs typeface="Times New Roman" panose="02020603050405020304" pitchFamily="18" charset="0"/>
              </a:rPr>
              <a:t>Damia</a:t>
            </a:r>
            <a:r>
              <a:rPr lang="en-US" sz="800" dirty="0">
                <a:latin typeface="Times New Roman" panose="02020603050405020304" pitchFamily="18" charset="0"/>
                <a:cs typeface="Times New Roman" panose="02020603050405020304" pitchFamily="18" charset="0"/>
              </a:rPr>
              <a:t> G, </a:t>
            </a:r>
            <a:r>
              <a:rPr lang="en-US" sz="800" dirty="0" err="1">
                <a:latin typeface="Times New Roman" panose="02020603050405020304" pitchFamily="18" charset="0"/>
                <a:cs typeface="Times New Roman" panose="02020603050405020304" pitchFamily="18" charset="0"/>
              </a:rPr>
              <a:t>D’Incalci</a:t>
            </a:r>
            <a:r>
              <a:rPr lang="en-US" sz="800" dirty="0">
                <a:latin typeface="Times New Roman" panose="02020603050405020304" pitchFamily="18" charset="0"/>
                <a:cs typeface="Times New Roman" panose="02020603050405020304" pitchFamily="18" charset="0"/>
              </a:rPr>
              <a:t> M; </a:t>
            </a:r>
            <a:r>
              <a:rPr lang="en-US" sz="800" i="1" dirty="0">
                <a:latin typeface="Times New Roman" panose="02020603050405020304" pitchFamily="18" charset="0"/>
                <a:cs typeface="Times New Roman" panose="02020603050405020304" pitchFamily="18" charset="0"/>
              </a:rPr>
              <a:t>Kluwer Academic Publishers.</a:t>
            </a:r>
            <a:r>
              <a:rPr lang="en-US" sz="800" dirty="0">
                <a:latin typeface="Times New Roman" panose="02020603050405020304" pitchFamily="18" charset="0"/>
                <a:cs typeface="Times New Roman" panose="02020603050405020304" pitchFamily="18" charset="0"/>
              </a:rPr>
              <a:t>1998, 62, 165-173</a:t>
            </a:r>
          </a:p>
          <a:p>
            <a:r>
              <a:rPr lang="en-US" sz="800" dirty="0">
                <a:latin typeface="Times New Roman" panose="02020603050405020304" pitchFamily="18" charset="0"/>
                <a:cs typeface="Times New Roman" panose="02020603050405020304" pitchFamily="18" charset="0"/>
              </a:rPr>
              <a:t>2. Gordon M, Rosen  L, Mendelson D; et al. </a:t>
            </a:r>
            <a:r>
              <a:rPr lang="en-US" sz="800" i="1" dirty="0">
                <a:latin typeface="Times New Roman" panose="02020603050405020304" pitchFamily="18" charset="0"/>
                <a:cs typeface="Times New Roman" panose="02020603050405020304" pitchFamily="18" charset="0"/>
              </a:rPr>
              <a:t>Invest New Drugs.</a:t>
            </a:r>
            <a:r>
              <a:rPr lang="en-US" sz="800" dirty="0">
                <a:latin typeface="Times New Roman" panose="02020603050405020304" pitchFamily="18" charset="0"/>
                <a:cs typeface="Times New Roman" panose="02020603050405020304" pitchFamily="18" charset="0"/>
              </a:rPr>
              <a:t>2013, 31(3): 714-723</a:t>
            </a:r>
          </a:p>
          <a:p>
            <a:r>
              <a:rPr lang="en-US" sz="800" dirty="0">
                <a:latin typeface="Times New Roman" panose="02020603050405020304" pitchFamily="18" charset="0"/>
                <a:cs typeface="Times New Roman" panose="02020603050405020304" pitchFamily="18" charset="0"/>
              </a:rPr>
              <a:t>3. Kim, Y, Wilson D, </a:t>
            </a:r>
            <a:r>
              <a:rPr lang="en-US" sz="800" i="1" dirty="0" err="1">
                <a:latin typeface="Times New Roman" panose="02020603050405020304" pitchFamily="18" charset="0"/>
                <a:cs typeface="Times New Roman" panose="02020603050405020304" pitchFamily="18" charset="0"/>
              </a:rPr>
              <a:t>Curr</a:t>
            </a:r>
            <a:r>
              <a:rPr lang="en-US" sz="800" i="1" dirty="0">
                <a:latin typeface="Times New Roman" panose="02020603050405020304" pitchFamily="18" charset="0"/>
                <a:cs typeface="Times New Roman" panose="02020603050405020304" pitchFamily="18" charset="0"/>
              </a:rPr>
              <a:t> Mol Pharmacol.</a:t>
            </a:r>
            <a:r>
              <a:rPr lang="en-US" sz="800" dirty="0">
                <a:latin typeface="Times New Roman" panose="02020603050405020304" pitchFamily="18" charset="0"/>
                <a:cs typeface="Times New Roman" panose="02020603050405020304" pitchFamily="18" charset="0"/>
              </a:rPr>
              <a:t>2012, 5(1): 3-13</a:t>
            </a:r>
          </a:p>
          <a:p>
            <a:r>
              <a:rPr lang="en-US" sz="800" dirty="0">
                <a:latin typeface="Times New Roman" panose="02020603050405020304" pitchFamily="18" charset="0"/>
                <a:cs typeface="Times New Roman" panose="02020603050405020304" pitchFamily="18" charset="0"/>
              </a:rPr>
              <a:t>4. Longley D, Johnston P; </a:t>
            </a:r>
            <a:r>
              <a:rPr lang="en-US" sz="800" i="1" dirty="0">
                <a:latin typeface="Times New Roman" panose="02020603050405020304" pitchFamily="18" charset="0"/>
                <a:cs typeface="Times New Roman" panose="02020603050405020304" pitchFamily="18" charset="0"/>
              </a:rPr>
              <a:t>J Pathol.</a:t>
            </a:r>
            <a:r>
              <a:rPr lang="en-US" sz="800" dirty="0">
                <a:latin typeface="Times New Roman" panose="02020603050405020304" pitchFamily="18" charset="0"/>
                <a:cs typeface="Times New Roman" panose="02020603050405020304" pitchFamily="18" charset="0"/>
              </a:rPr>
              <a:t>2005,205: 275- 292</a:t>
            </a:r>
          </a:p>
          <a:p>
            <a:r>
              <a:rPr lang="en-US" sz="800" dirty="0">
                <a:latin typeface="Times New Roman" panose="02020603050405020304" pitchFamily="18" charset="0"/>
                <a:cs typeface="Times New Roman" panose="02020603050405020304" pitchFamily="18" charset="0"/>
              </a:rPr>
              <a:t>5. </a:t>
            </a:r>
            <a:r>
              <a:rPr lang="en-US" sz="800" dirty="0" err="1">
                <a:latin typeface="Times New Roman" panose="02020603050405020304" pitchFamily="18" charset="0"/>
                <a:cs typeface="Times New Roman" panose="02020603050405020304" pitchFamily="18" charset="0"/>
              </a:rPr>
              <a:t>Mansoori</a:t>
            </a:r>
            <a:r>
              <a:rPr lang="en-US" sz="800" dirty="0">
                <a:latin typeface="Times New Roman" panose="02020603050405020304" pitchFamily="18" charset="0"/>
                <a:cs typeface="Times New Roman" panose="02020603050405020304" pitchFamily="18" charset="0"/>
              </a:rPr>
              <a:t> B, </a:t>
            </a:r>
            <a:r>
              <a:rPr lang="en-US" sz="800" dirty="0" err="1">
                <a:latin typeface="Times New Roman" panose="02020603050405020304" pitchFamily="18" charset="0"/>
                <a:cs typeface="Times New Roman" panose="02020603050405020304" pitchFamily="18" charset="0"/>
              </a:rPr>
              <a:t>Mohammadi</a:t>
            </a:r>
            <a:r>
              <a:rPr lang="en-US" sz="800" dirty="0">
                <a:latin typeface="Times New Roman" panose="02020603050405020304" pitchFamily="18" charset="0"/>
                <a:cs typeface="Times New Roman" panose="02020603050405020304" pitchFamily="18" charset="0"/>
              </a:rPr>
              <a:t> A, </a:t>
            </a:r>
            <a:r>
              <a:rPr lang="en-US" sz="800" dirty="0" err="1">
                <a:latin typeface="Times New Roman" panose="02020603050405020304" pitchFamily="18" charset="0"/>
                <a:cs typeface="Times New Roman" panose="02020603050405020304" pitchFamily="18" charset="0"/>
              </a:rPr>
              <a:t>Davudian</a:t>
            </a:r>
            <a:r>
              <a:rPr lang="en-US" sz="800" dirty="0">
                <a:latin typeface="Times New Roman" panose="02020603050405020304" pitchFamily="18" charset="0"/>
                <a:cs typeface="Times New Roman" panose="02020603050405020304" pitchFamily="18" charset="0"/>
              </a:rPr>
              <a:t> S, </a:t>
            </a:r>
            <a:r>
              <a:rPr lang="en-US" sz="800" dirty="0" err="1">
                <a:latin typeface="Times New Roman" panose="02020603050405020304" pitchFamily="18" charset="0"/>
                <a:cs typeface="Times New Roman" panose="02020603050405020304" pitchFamily="18" charset="0"/>
              </a:rPr>
              <a:t>Shirjang</a:t>
            </a:r>
            <a:r>
              <a:rPr lang="en-US" sz="800" dirty="0">
                <a:latin typeface="Times New Roman" panose="02020603050405020304" pitchFamily="18" charset="0"/>
                <a:cs typeface="Times New Roman" panose="02020603050405020304" pitchFamily="18" charset="0"/>
              </a:rPr>
              <a:t> S, </a:t>
            </a:r>
            <a:r>
              <a:rPr lang="en-US" sz="800" dirty="0" err="1">
                <a:latin typeface="Times New Roman" panose="02020603050405020304" pitchFamily="18" charset="0"/>
                <a:cs typeface="Times New Roman" panose="02020603050405020304" pitchFamily="18" charset="0"/>
              </a:rPr>
              <a:t>Baradaran</a:t>
            </a:r>
            <a:r>
              <a:rPr lang="en-US" sz="800" dirty="0">
                <a:latin typeface="Times New Roman" panose="02020603050405020304" pitchFamily="18" charset="0"/>
                <a:cs typeface="Times New Roman" panose="02020603050405020304" pitchFamily="18" charset="0"/>
              </a:rPr>
              <a:t> B;        </a:t>
            </a:r>
            <a:r>
              <a:rPr lang="en-US" sz="800" i="1" dirty="0">
                <a:latin typeface="Times New Roman" panose="02020603050405020304" pitchFamily="18" charset="0"/>
                <a:cs typeface="Times New Roman" panose="02020603050405020304" pitchFamily="18" charset="0"/>
              </a:rPr>
              <a:t>Advanced Pharmaceutical Bulletin.</a:t>
            </a:r>
            <a:r>
              <a:rPr lang="en-US" sz="800" dirty="0">
                <a:latin typeface="Times New Roman" panose="02020603050405020304" pitchFamily="18" charset="0"/>
                <a:cs typeface="Times New Roman" panose="02020603050405020304" pitchFamily="18" charset="0"/>
              </a:rPr>
              <a:t>2017, 7(3), 339-348</a:t>
            </a:r>
          </a:p>
          <a:p>
            <a:r>
              <a:rPr lang="en-US" sz="800" dirty="0">
                <a:latin typeface="Times New Roman" panose="02020603050405020304" pitchFamily="18" charset="0"/>
                <a:cs typeface="Times New Roman" panose="02020603050405020304" pitchFamily="18" charset="0"/>
              </a:rPr>
              <a:t>6. Wilson D, </a:t>
            </a:r>
            <a:r>
              <a:rPr lang="en-US" sz="800" dirty="0" err="1">
                <a:latin typeface="Times New Roman" panose="02020603050405020304" pitchFamily="18" charset="0"/>
                <a:cs typeface="Times New Roman" panose="02020603050405020304" pitchFamily="18" charset="0"/>
              </a:rPr>
              <a:t>Simeonov</a:t>
            </a:r>
            <a:r>
              <a:rPr lang="en-US" sz="800" dirty="0">
                <a:latin typeface="Times New Roman" panose="02020603050405020304" pitchFamily="18" charset="0"/>
                <a:cs typeface="Times New Roman" panose="02020603050405020304" pitchFamily="18" charset="0"/>
              </a:rPr>
              <a:t> A; </a:t>
            </a:r>
            <a:r>
              <a:rPr lang="en-US" sz="800" i="1" dirty="0">
                <a:latin typeface="Times New Roman" panose="02020603050405020304" pitchFamily="18" charset="0"/>
                <a:cs typeface="Times New Roman" panose="02020603050405020304" pitchFamily="18" charset="0"/>
              </a:rPr>
              <a:t>Cell Mol Life Sci.</a:t>
            </a:r>
            <a:r>
              <a:rPr lang="en-US" sz="800" dirty="0">
                <a:latin typeface="Times New Roman" panose="02020603050405020304" pitchFamily="18" charset="0"/>
                <a:cs typeface="Times New Roman" panose="02020603050405020304" pitchFamily="18" charset="0"/>
              </a:rPr>
              <a:t>2010, 67 (21), 3621-3631</a:t>
            </a:r>
          </a:p>
          <a:p>
            <a:pPr>
              <a:buClr>
                <a:schemeClr val="dk1"/>
              </a:buClr>
              <a:buSzPts val="1100"/>
            </a:pPr>
            <a:endParaRPr sz="900" dirty="0">
              <a:solidFill>
                <a:schemeClr val="dk1"/>
              </a:solidFill>
              <a:latin typeface="Times New Roman" panose="02020603050405020304"/>
              <a:ea typeface="Times New Roman" panose="02020603050405020304"/>
              <a:cs typeface="Times New Roman" panose="02020603050405020304"/>
              <a:sym typeface="Times New Roman" panose="02020603050405020304"/>
            </a:endParaRPr>
          </a:p>
          <a:p>
            <a:pPr marL="0" indent="0">
              <a:buClr>
                <a:schemeClr val="dk1"/>
              </a:buClr>
              <a:buFont typeface="Arial" panose="020B0604020202020204"/>
              <a:buNone/>
            </a:pPr>
            <a:endParaRPr sz="700" dirty="0"/>
          </a:p>
        </p:txBody>
      </p:sp>
      <p:sp>
        <p:nvSpPr>
          <p:cNvPr id="137" name="Shape 137"/>
          <p:cNvSpPr txBox="1"/>
          <p:nvPr/>
        </p:nvSpPr>
        <p:spPr>
          <a:xfrm>
            <a:off x="6038307" y="3106189"/>
            <a:ext cx="2824236" cy="198120"/>
          </a:xfrm>
          <a:prstGeom prst="rect">
            <a:avLst/>
          </a:prstGeom>
          <a:solidFill>
            <a:srgbClr val="0B5394"/>
          </a:solidFill>
          <a:ln>
            <a:noFill/>
          </a:ln>
        </p:spPr>
        <p:txBody>
          <a:bodyPr spcFirstLastPara="1" wrap="square" lIns="17450" tIns="17450" rIns="17450" bIns="17450" anchor="t" anchorCtr="0">
            <a:noAutofit/>
          </a:bodyPr>
          <a:lstStyle/>
          <a:p>
            <a:pPr marL="0" indent="0" algn="ctr">
              <a:lnSpc>
                <a:spcPct val="115000"/>
              </a:lnSpc>
              <a:buClr>
                <a:schemeClr val="dk1"/>
              </a:buClr>
              <a:buSzPts val="1100"/>
              <a:buFont typeface="Arial" panose="020B0604020202020204"/>
              <a:buNone/>
            </a:pPr>
            <a:r>
              <a:rPr lang="en-GB" sz="1200" b="1" dirty="0">
                <a:solidFill>
                  <a:srgbClr val="FFFFFF"/>
                </a:solidFill>
                <a:latin typeface="Calibri" panose="020F0502020204030204"/>
                <a:ea typeface="Calibri" panose="020F0502020204030204"/>
                <a:cs typeface="Calibri" panose="020F0502020204030204"/>
                <a:sym typeface="Calibri" panose="020F0502020204030204"/>
              </a:rPr>
              <a:t>Acknowledgements</a:t>
            </a:r>
            <a:endParaRPr sz="1200" b="1" dirty="0">
              <a:solidFill>
                <a:srgbClr val="FFFFFF"/>
              </a:solidFill>
            </a:endParaRPr>
          </a:p>
        </p:txBody>
      </p:sp>
      <p:sp>
        <p:nvSpPr>
          <p:cNvPr id="138" name="Shape 138"/>
          <p:cNvSpPr txBox="1"/>
          <p:nvPr/>
        </p:nvSpPr>
        <p:spPr>
          <a:xfrm>
            <a:off x="6125095" y="621270"/>
            <a:ext cx="2818122" cy="185032"/>
          </a:xfrm>
          <a:prstGeom prst="rect">
            <a:avLst/>
          </a:prstGeom>
          <a:solidFill>
            <a:srgbClr val="0B5394"/>
          </a:solidFill>
          <a:ln>
            <a:noFill/>
          </a:ln>
        </p:spPr>
        <p:txBody>
          <a:bodyPr spcFirstLastPara="1" wrap="square" lIns="17450" tIns="17450" rIns="17450" bIns="17450" anchor="t" anchorCtr="0">
            <a:noAutofit/>
          </a:bodyPr>
          <a:lstStyle/>
          <a:p>
            <a:pPr marL="0" indent="0" algn="ctr">
              <a:buClr>
                <a:srgbClr val="000000"/>
              </a:buClr>
              <a:buFont typeface="Arial" panose="020B0604020202020204"/>
              <a:buNone/>
            </a:pPr>
            <a:r>
              <a:rPr lang="en-GB" sz="1200" b="1" dirty="0">
                <a:solidFill>
                  <a:srgbClr val="FFFFFF"/>
                </a:solidFill>
              </a:rPr>
              <a:t>Results </a:t>
            </a:r>
            <a:endParaRPr sz="300" dirty="0">
              <a:solidFill>
                <a:srgbClr val="FFFFFF"/>
              </a:solidFill>
            </a:endParaRPr>
          </a:p>
        </p:txBody>
      </p:sp>
      <p:sp>
        <p:nvSpPr>
          <p:cNvPr id="139" name="Shape 139"/>
          <p:cNvSpPr txBox="1"/>
          <p:nvPr/>
        </p:nvSpPr>
        <p:spPr>
          <a:xfrm>
            <a:off x="367030" y="0"/>
            <a:ext cx="8028940" cy="345440"/>
          </a:xfrm>
          <a:prstGeom prst="rect">
            <a:avLst/>
          </a:prstGeom>
          <a:solidFill>
            <a:srgbClr val="FFFFFF"/>
          </a:solidFill>
          <a:ln>
            <a:noFill/>
          </a:ln>
        </p:spPr>
        <p:txBody>
          <a:bodyPr spcFirstLastPara="1" wrap="square" lIns="17450" tIns="8725" rIns="17450" bIns="8725" anchor="t" anchorCtr="0">
            <a:noAutofit/>
          </a:bodyPr>
          <a:lstStyle/>
          <a:p>
            <a:pPr marL="0" indent="0" algn="ctr">
              <a:buSzPts val="1100"/>
              <a:buNone/>
            </a:pPr>
            <a:r>
              <a:rPr lang="en-US" sz="1200" b="1" dirty="0"/>
              <a:t>Development of Anti-Cancer Small Molecules to Inhibit The Base Excision Repair (BER) Pathway By Binding Apyrimidinic/Apurinic (AP) Sites In DNA </a:t>
            </a:r>
          </a:p>
        </p:txBody>
      </p:sp>
      <p:sp>
        <p:nvSpPr>
          <p:cNvPr id="141" name="Shape 141"/>
          <p:cNvSpPr txBox="1"/>
          <p:nvPr/>
        </p:nvSpPr>
        <p:spPr>
          <a:xfrm>
            <a:off x="6020845" y="2445900"/>
            <a:ext cx="3062279" cy="743932"/>
          </a:xfrm>
          <a:prstGeom prst="rect">
            <a:avLst/>
          </a:prstGeom>
          <a:noFill/>
          <a:ln>
            <a:noFill/>
          </a:ln>
        </p:spPr>
        <p:txBody>
          <a:bodyPr spcFirstLastPara="1" wrap="square" lIns="17450" tIns="17450" rIns="17450" bIns="17450" anchor="t" anchorCtr="0">
            <a:noAutofit/>
          </a:bodyPr>
          <a:lstStyle/>
          <a:p>
            <a:pPr>
              <a:buClr>
                <a:schemeClr val="dk1"/>
              </a:buClr>
            </a:pPr>
            <a:r>
              <a:rPr lang="en-US" sz="800" dirty="0">
                <a:latin typeface="Times New Roman" panose="02020603050405020304" pitchFamily="18" charset="0"/>
                <a:cs typeface="Times New Roman" panose="02020603050405020304" pitchFamily="18" charset="0"/>
              </a:rPr>
              <a:t>The objective of this project was to find a synthetic route to alkoxyamines that could be performed within our laboratory. Route 1 proved to be the most successful synthetic route, affording compound 5 in 29.7% yield. Our plans are to optimize this yield and apply this route towards the synthesis of other compounds, such that are found in Figure 2.  </a:t>
            </a:r>
            <a:endParaRPr sz="800" dirty="0">
              <a:solidFill>
                <a:srgbClr val="FF0000"/>
              </a:solidFill>
              <a:latin typeface="Times New Roman" panose="02020603050405020304" pitchFamily="18" charset="0"/>
              <a:ea typeface="Times New Roman" panose="02020603050405020304"/>
              <a:cs typeface="Times New Roman" panose="02020603050405020304" pitchFamily="18" charset="0"/>
              <a:sym typeface="Times New Roman" panose="02020603050405020304"/>
            </a:endParaRPr>
          </a:p>
        </p:txBody>
      </p:sp>
      <p:sp>
        <p:nvSpPr>
          <p:cNvPr id="144" name="Shape 144"/>
          <p:cNvSpPr txBox="1"/>
          <p:nvPr/>
        </p:nvSpPr>
        <p:spPr>
          <a:xfrm>
            <a:off x="124382" y="2785591"/>
            <a:ext cx="2879141" cy="381000"/>
          </a:xfrm>
          <a:prstGeom prst="rect">
            <a:avLst/>
          </a:prstGeom>
          <a:noFill/>
          <a:ln>
            <a:noFill/>
          </a:ln>
        </p:spPr>
        <p:txBody>
          <a:bodyPr spcFirstLastPara="1" wrap="square" lIns="91425" tIns="91425" rIns="91425" bIns="91425" anchor="t" anchorCtr="0">
            <a:noAutofit/>
          </a:bodyPr>
          <a:lstStyle/>
          <a:p>
            <a:pPr marL="0" indent="0">
              <a:buNone/>
            </a:pPr>
            <a:endParaRPr lang="en-US" altLang="en-GB" sz="670" dirty="0">
              <a:latin typeface="Times New Roman" panose="02020603050405020304"/>
              <a:ea typeface="Times New Roman" panose="02020603050405020304"/>
              <a:cs typeface="Times New Roman" panose="02020603050405020304"/>
              <a:sym typeface="Times New Roman" panose="02020603050405020304"/>
            </a:endParaRPr>
          </a:p>
        </p:txBody>
      </p:sp>
      <p:sp>
        <p:nvSpPr>
          <p:cNvPr id="145" name="Shape 145"/>
          <p:cNvSpPr txBox="1"/>
          <p:nvPr/>
        </p:nvSpPr>
        <p:spPr>
          <a:xfrm>
            <a:off x="3160042" y="623226"/>
            <a:ext cx="2801718" cy="180542"/>
          </a:xfrm>
          <a:prstGeom prst="rect">
            <a:avLst/>
          </a:prstGeom>
          <a:solidFill>
            <a:srgbClr val="0B5394"/>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GB" sz="1200" b="1">
                <a:solidFill>
                  <a:srgbClr val="FFFFFF"/>
                </a:solidFill>
              </a:rPr>
              <a:t>Method</a:t>
            </a:r>
            <a:endParaRPr sz="300">
              <a:solidFill>
                <a:srgbClr val="FFFFFF"/>
              </a:solidFill>
            </a:endParaRPr>
          </a:p>
        </p:txBody>
      </p:sp>
      <p:sp>
        <p:nvSpPr>
          <p:cNvPr id="36" name="Shape 138"/>
          <p:cNvSpPr txBox="1"/>
          <p:nvPr/>
        </p:nvSpPr>
        <p:spPr>
          <a:xfrm>
            <a:off x="6055847" y="2230498"/>
            <a:ext cx="2820713" cy="189000"/>
          </a:xfrm>
          <a:prstGeom prst="rect">
            <a:avLst/>
          </a:prstGeom>
          <a:solidFill>
            <a:srgbClr val="0B5394"/>
          </a:solidFill>
          <a:ln>
            <a:noFill/>
          </a:ln>
        </p:spPr>
        <p:txBody>
          <a:bodyPr spcFirstLastPara="1" wrap="square" lIns="17450" tIns="17450" rIns="17450" bIns="17450" anchor="t" anchorCtr="0">
            <a:noAutofit/>
          </a:bodyPr>
          <a:lstStyle/>
          <a:p>
            <a:pPr marL="0" indent="0" algn="ctr">
              <a:buClr>
                <a:srgbClr val="000000"/>
              </a:buClr>
              <a:buFont typeface="Arial" panose="020B0604020202020204"/>
              <a:buNone/>
            </a:pPr>
            <a:r>
              <a:rPr lang="en-GB" sz="1200" b="1" dirty="0">
                <a:solidFill>
                  <a:srgbClr val="FFFFFF"/>
                </a:solidFill>
              </a:rPr>
              <a:t>Discussion </a:t>
            </a:r>
            <a:endParaRPr sz="300" dirty="0">
              <a:solidFill>
                <a:srgbClr val="FFFFFF"/>
              </a:solidFill>
            </a:endParaRPr>
          </a:p>
        </p:txBody>
      </p:sp>
      <p:sp>
        <p:nvSpPr>
          <p:cNvPr id="42" name="Shape 143"/>
          <p:cNvSpPr txBox="1"/>
          <p:nvPr/>
        </p:nvSpPr>
        <p:spPr>
          <a:xfrm>
            <a:off x="124382" y="4438027"/>
            <a:ext cx="2817600" cy="102036"/>
          </a:xfrm>
          <a:prstGeom prst="rect">
            <a:avLst/>
          </a:prstGeom>
          <a:solidFill>
            <a:schemeClr val="accent1">
              <a:lumMod val="40000"/>
              <a:lumOff val="60000"/>
            </a:schemeClr>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US" altLang="en-GB" sz="500" b="1" dirty="0">
                <a:solidFill>
                  <a:schemeClr val="tx1"/>
                </a:solidFill>
              </a:rPr>
              <a:t>Figure</a:t>
            </a:r>
            <a:r>
              <a:rPr lang="en-GB" sz="500" b="1" dirty="0">
                <a:solidFill>
                  <a:schemeClr val="tx1"/>
                </a:solidFill>
              </a:rPr>
              <a:t> 1</a:t>
            </a:r>
          </a:p>
        </p:txBody>
      </p:sp>
      <p:sp>
        <p:nvSpPr>
          <p:cNvPr id="29" name="Shape 143">
            <a:extLst>
              <a:ext uri="{FF2B5EF4-FFF2-40B4-BE49-F238E27FC236}">
                <a16:creationId xmlns:a16="http://schemas.microsoft.com/office/drawing/2014/main" id="{EBA338A8-CFCB-40A1-AFC1-E77A212F8AAD}"/>
              </a:ext>
            </a:extLst>
          </p:cNvPr>
          <p:cNvSpPr txBox="1"/>
          <p:nvPr/>
        </p:nvSpPr>
        <p:spPr>
          <a:xfrm>
            <a:off x="3003523" y="3741829"/>
            <a:ext cx="2901007" cy="120519"/>
          </a:xfrm>
          <a:prstGeom prst="rect">
            <a:avLst/>
          </a:prstGeom>
          <a:solidFill>
            <a:schemeClr val="accent1">
              <a:lumMod val="40000"/>
              <a:lumOff val="60000"/>
            </a:schemeClr>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US" sz="500" b="1" dirty="0">
                <a:solidFill>
                  <a:schemeClr val="tx1"/>
                </a:solidFill>
              </a:rPr>
              <a:t>Scheme 1</a:t>
            </a:r>
            <a:endParaRPr lang="en-GB" sz="500" b="1" dirty="0">
              <a:solidFill>
                <a:schemeClr val="tx1"/>
              </a:solidFill>
            </a:endParaRPr>
          </a:p>
        </p:txBody>
      </p:sp>
      <p:sp>
        <p:nvSpPr>
          <p:cNvPr id="39" name="Shape 143">
            <a:extLst>
              <a:ext uri="{FF2B5EF4-FFF2-40B4-BE49-F238E27FC236}">
                <a16:creationId xmlns:a16="http://schemas.microsoft.com/office/drawing/2014/main" id="{CC458DC3-8E81-4DCD-A47D-6699ED420D70}"/>
              </a:ext>
            </a:extLst>
          </p:cNvPr>
          <p:cNvSpPr txBox="1"/>
          <p:nvPr/>
        </p:nvSpPr>
        <p:spPr>
          <a:xfrm>
            <a:off x="6101482" y="1735746"/>
            <a:ext cx="2901007" cy="97918"/>
          </a:xfrm>
          <a:prstGeom prst="rect">
            <a:avLst/>
          </a:prstGeom>
          <a:solidFill>
            <a:schemeClr val="accent1">
              <a:lumMod val="40000"/>
              <a:lumOff val="60000"/>
            </a:schemeClr>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US" sz="500" b="1" dirty="0">
                <a:solidFill>
                  <a:schemeClr val="tx1"/>
                </a:solidFill>
              </a:rPr>
              <a:t>Figure 3</a:t>
            </a:r>
            <a:endParaRPr lang="en-GB" sz="500" b="1" dirty="0">
              <a:solidFill>
                <a:schemeClr val="tx1"/>
              </a:solidFill>
            </a:endParaRPr>
          </a:p>
        </p:txBody>
      </p:sp>
      <p:pic>
        <p:nvPicPr>
          <p:cNvPr id="17" name="Picture 16" descr="Logo, company name&#10;&#10;Description automatically generated">
            <a:extLst>
              <a:ext uri="{FF2B5EF4-FFF2-40B4-BE49-F238E27FC236}">
                <a16:creationId xmlns:a16="http://schemas.microsoft.com/office/drawing/2014/main" id="{A90A679A-5A5C-49A5-ACE9-91EF908BFF15}"/>
              </a:ext>
            </a:extLst>
          </p:cNvPr>
          <p:cNvPicPr>
            <a:picLocks noChangeAspect="1"/>
          </p:cNvPicPr>
          <p:nvPr/>
        </p:nvPicPr>
        <p:blipFill>
          <a:blip r:embed="rId4"/>
          <a:stretch>
            <a:fillRect/>
          </a:stretch>
        </p:blipFill>
        <p:spPr>
          <a:xfrm>
            <a:off x="210754" y="195310"/>
            <a:ext cx="625832" cy="364004"/>
          </a:xfrm>
          <a:prstGeom prst="rect">
            <a:avLst/>
          </a:prstGeom>
        </p:spPr>
      </p:pic>
      <p:sp>
        <p:nvSpPr>
          <p:cNvPr id="2" name="TextBox 1">
            <a:extLst>
              <a:ext uri="{FF2B5EF4-FFF2-40B4-BE49-F238E27FC236}">
                <a16:creationId xmlns:a16="http://schemas.microsoft.com/office/drawing/2014/main" id="{B38ED8C0-71B6-3D48-AFD6-2030E39127F7}"/>
              </a:ext>
            </a:extLst>
          </p:cNvPr>
          <p:cNvSpPr txBox="1"/>
          <p:nvPr/>
        </p:nvSpPr>
        <p:spPr>
          <a:xfrm>
            <a:off x="2948270" y="3836092"/>
            <a:ext cx="3090037" cy="1361911"/>
          </a:xfrm>
          <a:prstGeom prst="rect">
            <a:avLst/>
          </a:prstGeom>
          <a:noFill/>
        </p:spPr>
        <p:txBody>
          <a:bodyPr wrap="square" rtlCol="0">
            <a:spAutoFit/>
          </a:bodyPr>
          <a:lstStyle/>
          <a:p>
            <a:r>
              <a:rPr lang="en-US" sz="750" dirty="0">
                <a:latin typeface="Times New Roman" panose="02020603050405020304" pitchFamily="18" charset="0"/>
                <a:cs typeface="Times New Roman" panose="02020603050405020304" pitchFamily="18" charset="0"/>
              </a:rPr>
              <a:t>Scheme 1 shows Route 1, the synthesis of alkoxy amine </a:t>
            </a:r>
            <a:r>
              <a:rPr lang="en-US" sz="750" b="1" dirty="0">
                <a:latin typeface="Times New Roman" panose="02020603050405020304" pitchFamily="18" charset="0"/>
                <a:cs typeface="Times New Roman" panose="02020603050405020304" pitchFamily="18" charset="0"/>
              </a:rPr>
              <a:t>(5) </a:t>
            </a:r>
            <a:r>
              <a:rPr lang="en-US" sz="750" dirty="0">
                <a:latin typeface="Times New Roman" panose="02020603050405020304" pitchFamily="18" charset="0"/>
                <a:cs typeface="Times New Roman" panose="02020603050405020304" pitchFamily="18" charset="0"/>
              </a:rPr>
              <a:t>from benzyl alcohol </a:t>
            </a:r>
            <a:r>
              <a:rPr lang="en-US" sz="750" b="1" dirty="0">
                <a:latin typeface="Times New Roman" panose="02020603050405020304" pitchFamily="18" charset="0"/>
                <a:cs typeface="Times New Roman" panose="02020603050405020304" pitchFamily="18" charset="0"/>
              </a:rPr>
              <a:t>(1) </a:t>
            </a:r>
            <a:r>
              <a:rPr lang="en-US" sz="750" dirty="0">
                <a:latin typeface="Times New Roman" panose="02020603050405020304" pitchFamily="18" charset="0"/>
                <a:cs typeface="Times New Roman" panose="02020603050405020304" pitchFamily="18" charset="0"/>
              </a:rPr>
              <a:t>by converting the alcohol to a </a:t>
            </a:r>
            <a:r>
              <a:rPr lang="en-US" sz="750" dirty="0" err="1">
                <a:latin typeface="Times New Roman" panose="02020603050405020304" pitchFamily="18" charset="0"/>
                <a:cs typeface="Times New Roman" panose="02020603050405020304" pitchFamily="18" charset="0"/>
              </a:rPr>
              <a:t>benzyloxymesylate</a:t>
            </a:r>
            <a:r>
              <a:rPr lang="en-US" sz="750" dirty="0">
                <a:latin typeface="Times New Roman" panose="02020603050405020304" pitchFamily="18" charset="0"/>
                <a:cs typeface="Times New Roman" panose="02020603050405020304" pitchFamily="18" charset="0"/>
              </a:rPr>
              <a:t> </a:t>
            </a:r>
            <a:r>
              <a:rPr lang="en-US" sz="750" b="1" dirty="0">
                <a:latin typeface="Times New Roman" panose="02020603050405020304" pitchFamily="18" charset="0"/>
                <a:cs typeface="Times New Roman" panose="02020603050405020304" pitchFamily="18" charset="0"/>
              </a:rPr>
              <a:t>(2) </a:t>
            </a:r>
            <a:r>
              <a:rPr lang="en-US" sz="750" dirty="0">
                <a:latin typeface="Times New Roman" panose="02020603050405020304" pitchFamily="18" charset="0"/>
                <a:cs typeface="Times New Roman" panose="02020603050405020304" pitchFamily="18" charset="0"/>
              </a:rPr>
              <a:t>before coupling to the hydroxamic acid </a:t>
            </a:r>
            <a:r>
              <a:rPr lang="en-US" sz="750" b="1" dirty="0">
                <a:latin typeface="Times New Roman" panose="02020603050405020304" pitchFamily="18" charset="0"/>
                <a:cs typeface="Times New Roman" panose="02020603050405020304" pitchFamily="18" charset="0"/>
              </a:rPr>
              <a:t>(3) </a:t>
            </a:r>
            <a:r>
              <a:rPr lang="en-US" sz="750" dirty="0">
                <a:latin typeface="Times New Roman" panose="02020603050405020304" pitchFamily="18" charset="0"/>
                <a:cs typeface="Times New Roman" panose="02020603050405020304" pitchFamily="18" charset="0"/>
              </a:rPr>
              <a:t>to produce tert-butyl-N-(phenylmethyloxy) carbamate </a:t>
            </a:r>
            <a:r>
              <a:rPr lang="en-US" sz="750" b="1" dirty="0">
                <a:latin typeface="Times New Roman" panose="02020603050405020304" pitchFamily="18" charset="0"/>
                <a:cs typeface="Times New Roman" panose="02020603050405020304" pitchFamily="18" charset="0"/>
              </a:rPr>
              <a:t>(4)</a:t>
            </a:r>
            <a:r>
              <a:rPr lang="en-US" sz="750" dirty="0">
                <a:latin typeface="Times New Roman" panose="02020603050405020304" pitchFamily="18" charset="0"/>
                <a:cs typeface="Times New Roman" panose="02020603050405020304" pitchFamily="18" charset="0"/>
              </a:rPr>
              <a:t> which was purified by column chromatography (4:1 Hex:EtOAc) before adding hydrochloric acid to synthesize O-(2-benzyl)hydroxylamine hydrochloride </a:t>
            </a:r>
            <a:r>
              <a:rPr lang="en-US" sz="750" b="1" dirty="0">
                <a:latin typeface="Times New Roman" panose="02020603050405020304" pitchFamily="18" charset="0"/>
                <a:cs typeface="Times New Roman" panose="02020603050405020304" pitchFamily="18" charset="0"/>
              </a:rPr>
              <a:t>(5) </a:t>
            </a:r>
            <a:r>
              <a:rPr lang="en-US" sz="750" dirty="0">
                <a:latin typeface="Times New Roman" panose="02020603050405020304" pitchFamily="18" charset="0"/>
                <a:cs typeface="Times New Roman" panose="02020603050405020304" pitchFamily="18" charset="0"/>
              </a:rPr>
              <a:t>in 29.7% yield. Route 2 shows the synthesis of tetrahydropyran-2-ylhydroxylamine </a:t>
            </a:r>
            <a:r>
              <a:rPr lang="en-US" sz="750" b="1" dirty="0">
                <a:latin typeface="Times New Roman" panose="02020603050405020304" pitchFamily="18" charset="0"/>
                <a:cs typeface="Times New Roman" panose="02020603050405020304" pitchFamily="18" charset="0"/>
              </a:rPr>
              <a:t>(8) </a:t>
            </a:r>
            <a:r>
              <a:rPr lang="en-US" sz="750" dirty="0">
                <a:latin typeface="Times New Roman" panose="02020603050405020304" pitchFamily="18" charset="0"/>
                <a:cs typeface="Times New Roman" panose="02020603050405020304" pitchFamily="18" charset="0"/>
              </a:rPr>
              <a:t>from N-</a:t>
            </a:r>
            <a:r>
              <a:rPr lang="en-US" sz="750" dirty="0" err="1">
                <a:latin typeface="Times New Roman" panose="02020603050405020304" pitchFamily="18" charset="0"/>
                <a:cs typeface="Times New Roman" panose="02020603050405020304" pitchFamily="18" charset="0"/>
              </a:rPr>
              <a:t>hydroxyphthalamide</a:t>
            </a:r>
            <a:r>
              <a:rPr lang="en-US" sz="750" dirty="0">
                <a:latin typeface="Times New Roman" panose="02020603050405020304" pitchFamily="18" charset="0"/>
                <a:cs typeface="Times New Roman" panose="02020603050405020304" pitchFamily="18" charset="0"/>
              </a:rPr>
              <a:t> </a:t>
            </a:r>
            <a:r>
              <a:rPr lang="en-US" sz="750" b="1" dirty="0">
                <a:latin typeface="Times New Roman" panose="02020603050405020304" pitchFamily="18" charset="0"/>
                <a:cs typeface="Times New Roman" panose="02020603050405020304" pitchFamily="18" charset="0"/>
              </a:rPr>
              <a:t>(6) </a:t>
            </a:r>
            <a:r>
              <a:rPr lang="en-US" sz="750" dirty="0">
                <a:latin typeface="Times New Roman" panose="02020603050405020304" pitchFamily="18" charset="0"/>
                <a:cs typeface="Times New Roman" panose="02020603050405020304" pitchFamily="18" charset="0"/>
              </a:rPr>
              <a:t>by making a tetrahydropyran</a:t>
            </a:r>
            <a:r>
              <a:rPr lang="en-US" sz="750" b="1" dirty="0">
                <a:latin typeface="Times New Roman" panose="02020603050405020304" pitchFamily="18" charset="0"/>
                <a:cs typeface="Times New Roman" panose="02020603050405020304" pitchFamily="18" charset="0"/>
              </a:rPr>
              <a:t> (7) </a:t>
            </a:r>
            <a:r>
              <a:rPr lang="en-US" sz="750" dirty="0">
                <a:latin typeface="Times New Roman" panose="02020603050405020304" pitchFamily="18" charset="0"/>
                <a:cs typeface="Times New Roman" panose="02020603050405020304" pitchFamily="18" charset="0"/>
              </a:rPr>
              <a:t>followed by hydrazinolysis produce alkoxyamine </a:t>
            </a:r>
            <a:r>
              <a:rPr lang="en-US" sz="750" b="1" dirty="0">
                <a:latin typeface="Times New Roman" panose="02020603050405020304" pitchFamily="18" charset="0"/>
                <a:cs typeface="Times New Roman" panose="02020603050405020304" pitchFamily="18" charset="0"/>
              </a:rPr>
              <a:t>(8) </a:t>
            </a:r>
            <a:r>
              <a:rPr lang="en-US" sz="750" dirty="0">
                <a:latin typeface="Times New Roman" panose="02020603050405020304" pitchFamily="18" charset="0"/>
                <a:cs typeface="Times New Roman" panose="02020603050405020304" pitchFamily="18" charset="0"/>
              </a:rPr>
              <a:t>in 1% yield. Route 3 shows the synthesis of methyltetrahydropyranyl phthalimide (</a:t>
            </a:r>
            <a:r>
              <a:rPr lang="en-US" sz="750" b="1" dirty="0">
                <a:latin typeface="Times New Roman" panose="02020603050405020304" pitchFamily="18" charset="0"/>
                <a:cs typeface="Times New Roman" panose="02020603050405020304" pitchFamily="18" charset="0"/>
              </a:rPr>
              <a:t>10) </a:t>
            </a:r>
            <a:r>
              <a:rPr lang="en-US" sz="750" dirty="0">
                <a:latin typeface="Times New Roman" panose="02020603050405020304" pitchFamily="18" charset="0"/>
                <a:cs typeface="Times New Roman" panose="02020603050405020304" pitchFamily="18" charset="0"/>
              </a:rPr>
              <a:t>from N-</a:t>
            </a:r>
            <a:r>
              <a:rPr lang="en-US" sz="750" dirty="0" err="1">
                <a:latin typeface="Times New Roman" panose="02020603050405020304" pitchFamily="18" charset="0"/>
                <a:cs typeface="Times New Roman" panose="02020603050405020304" pitchFamily="18" charset="0"/>
              </a:rPr>
              <a:t>hydroxyphthalamide</a:t>
            </a:r>
            <a:r>
              <a:rPr lang="en-US" sz="750" dirty="0">
                <a:latin typeface="Times New Roman" panose="02020603050405020304" pitchFamily="18" charset="0"/>
                <a:cs typeface="Times New Roman" panose="02020603050405020304" pitchFamily="18" charset="0"/>
              </a:rPr>
              <a:t> </a:t>
            </a:r>
            <a:r>
              <a:rPr lang="en-US" sz="750" b="1" dirty="0">
                <a:latin typeface="Times New Roman" panose="02020603050405020304" pitchFamily="18" charset="0"/>
                <a:cs typeface="Times New Roman" panose="02020603050405020304" pitchFamily="18" charset="0"/>
              </a:rPr>
              <a:t>(6) </a:t>
            </a:r>
            <a:r>
              <a:rPr lang="en-US" sz="750" dirty="0">
                <a:latin typeface="Times New Roman" panose="02020603050405020304" pitchFamily="18" charset="0"/>
                <a:cs typeface="Times New Roman" panose="02020603050405020304" pitchFamily="18" charset="0"/>
              </a:rPr>
              <a:t>coupled to 2-chloromethyl- tetrahydropyran </a:t>
            </a:r>
            <a:r>
              <a:rPr lang="en-US" sz="750" b="1" dirty="0">
                <a:latin typeface="Times New Roman" panose="02020603050405020304" pitchFamily="18" charset="0"/>
                <a:cs typeface="Times New Roman" panose="02020603050405020304" pitchFamily="18" charset="0"/>
              </a:rPr>
              <a:t>(9).</a:t>
            </a:r>
            <a:endParaRPr lang="en-US" sz="750" dirty="0">
              <a:latin typeface="Times New Roman" panose="02020603050405020304" pitchFamily="18" charset="0"/>
              <a:cs typeface="Times New Roman" panose="02020603050405020304" pitchFamily="18" charset="0"/>
            </a:endParaRPr>
          </a:p>
        </p:txBody>
      </p:sp>
      <p:sp>
        <p:nvSpPr>
          <p:cNvPr id="26" name="Shape 143">
            <a:extLst>
              <a:ext uri="{FF2B5EF4-FFF2-40B4-BE49-F238E27FC236}">
                <a16:creationId xmlns:a16="http://schemas.microsoft.com/office/drawing/2014/main" id="{550032D3-7372-E842-82D9-74A4F3003C85}"/>
              </a:ext>
            </a:extLst>
          </p:cNvPr>
          <p:cNvSpPr txBox="1"/>
          <p:nvPr/>
        </p:nvSpPr>
        <p:spPr>
          <a:xfrm>
            <a:off x="3096626" y="1592335"/>
            <a:ext cx="2817600" cy="102036"/>
          </a:xfrm>
          <a:prstGeom prst="rect">
            <a:avLst/>
          </a:prstGeom>
          <a:solidFill>
            <a:schemeClr val="accent1">
              <a:lumMod val="40000"/>
              <a:lumOff val="60000"/>
            </a:schemeClr>
          </a:solidFill>
          <a:ln>
            <a:noFill/>
          </a:ln>
        </p:spPr>
        <p:txBody>
          <a:bodyPr spcFirstLastPara="1" wrap="square" lIns="17450" tIns="8725" rIns="17450" bIns="8725" anchor="t" anchorCtr="0">
            <a:noAutofit/>
          </a:bodyPr>
          <a:lstStyle/>
          <a:p>
            <a:pPr marL="0" indent="0" algn="ctr">
              <a:buClr>
                <a:schemeClr val="dk1"/>
              </a:buClr>
              <a:buFont typeface="Arial" panose="020B0604020202020204"/>
              <a:buNone/>
            </a:pPr>
            <a:r>
              <a:rPr lang="en-US" altLang="en-GB" sz="500" b="1" dirty="0">
                <a:solidFill>
                  <a:schemeClr val="tx1"/>
                </a:solidFill>
              </a:rPr>
              <a:t>Figure</a:t>
            </a:r>
            <a:r>
              <a:rPr lang="en-GB" sz="500" b="1" dirty="0">
                <a:solidFill>
                  <a:schemeClr val="tx1"/>
                </a:solidFill>
              </a:rPr>
              <a:t> 2</a:t>
            </a:r>
          </a:p>
        </p:txBody>
      </p:sp>
      <p:sp>
        <p:nvSpPr>
          <p:cNvPr id="6" name="Rectangle 2">
            <a:extLst>
              <a:ext uri="{FF2B5EF4-FFF2-40B4-BE49-F238E27FC236}">
                <a16:creationId xmlns:a16="http://schemas.microsoft.com/office/drawing/2014/main" id="{6298B1EA-DA99-5C4C-84C7-C11964BE388D}"/>
              </a:ext>
            </a:extLst>
          </p:cNvPr>
          <p:cNvSpPr>
            <a:spLocks noChangeArrowheads="1"/>
          </p:cNvSpPr>
          <p:nvPr/>
        </p:nvSpPr>
        <p:spPr bwMode="auto">
          <a:xfrm>
            <a:off x="2206625" y="818398"/>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pic>
        <p:nvPicPr>
          <p:cNvPr id="15" name="Picture 14" descr="Chart&#10;&#10;Description automatically generated with medium confidence">
            <a:extLst>
              <a:ext uri="{FF2B5EF4-FFF2-40B4-BE49-F238E27FC236}">
                <a16:creationId xmlns:a16="http://schemas.microsoft.com/office/drawing/2014/main" id="{A76B0CDC-E957-3E40-BA3F-298A211273D0}"/>
              </a:ext>
            </a:extLst>
          </p:cNvPr>
          <p:cNvPicPr>
            <a:picLocks noChangeAspect="1"/>
          </p:cNvPicPr>
          <p:nvPr/>
        </p:nvPicPr>
        <p:blipFill>
          <a:blip r:embed="rId5"/>
          <a:stretch>
            <a:fillRect/>
          </a:stretch>
        </p:blipFill>
        <p:spPr>
          <a:xfrm>
            <a:off x="6124560" y="811026"/>
            <a:ext cx="1542863" cy="897471"/>
          </a:xfrm>
          <a:prstGeom prst="rect">
            <a:avLst/>
          </a:prstGeom>
        </p:spPr>
      </p:pic>
      <p:pic>
        <p:nvPicPr>
          <p:cNvPr id="19" name="Picture 18" descr="Chart&#10;&#10;Description automatically generated">
            <a:extLst>
              <a:ext uri="{FF2B5EF4-FFF2-40B4-BE49-F238E27FC236}">
                <a16:creationId xmlns:a16="http://schemas.microsoft.com/office/drawing/2014/main" id="{8898890B-7BE0-E048-80A3-FAE00E299DCD}"/>
              </a:ext>
            </a:extLst>
          </p:cNvPr>
          <p:cNvPicPr>
            <a:picLocks noChangeAspect="1"/>
          </p:cNvPicPr>
          <p:nvPr/>
        </p:nvPicPr>
        <p:blipFill>
          <a:blip r:embed="rId6"/>
          <a:stretch>
            <a:fillRect/>
          </a:stretch>
        </p:blipFill>
        <p:spPr>
          <a:xfrm>
            <a:off x="7663253" y="818398"/>
            <a:ext cx="1279964" cy="889891"/>
          </a:xfrm>
          <a:prstGeom prst="rect">
            <a:avLst/>
          </a:prstGeom>
        </p:spPr>
      </p:pic>
      <p:sp>
        <p:nvSpPr>
          <p:cNvPr id="20" name="TextBox 19">
            <a:extLst>
              <a:ext uri="{FF2B5EF4-FFF2-40B4-BE49-F238E27FC236}">
                <a16:creationId xmlns:a16="http://schemas.microsoft.com/office/drawing/2014/main" id="{91807191-3D5B-0E41-A780-07A036FBE8C2}"/>
              </a:ext>
            </a:extLst>
          </p:cNvPr>
          <p:cNvSpPr txBox="1"/>
          <p:nvPr/>
        </p:nvSpPr>
        <p:spPr>
          <a:xfrm>
            <a:off x="6025386" y="1834168"/>
            <a:ext cx="2987484" cy="379591"/>
          </a:xfrm>
          <a:prstGeom prst="rect">
            <a:avLst/>
          </a:prstGeom>
          <a:noFill/>
        </p:spPr>
        <p:txBody>
          <a:bodyPr wrap="square" rtlCol="0">
            <a:spAutoFit/>
          </a:bodyPr>
          <a:lstStyle/>
          <a:p>
            <a:r>
              <a:rPr lang="en-US" sz="700" dirty="0">
                <a:latin typeface="Times New Roman" panose="02020603050405020304" pitchFamily="18" charset="0"/>
                <a:cs typeface="Times New Roman" panose="02020603050405020304" pitchFamily="18" charset="0"/>
              </a:rPr>
              <a:t>4)</a:t>
            </a:r>
            <a:r>
              <a:rPr lang="en-US" sz="700" baseline="30000" dirty="0">
                <a:latin typeface="Times New Roman" panose="02020603050405020304" pitchFamily="18" charset="0"/>
                <a:cs typeface="Times New Roman" panose="02020603050405020304" pitchFamily="18" charset="0"/>
              </a:rPr>
              <a:t> 1</a:t>
            </a:r>
            <a:r>
              <a:rPr lang="en-US" sz="700" dirty="0">
                <a:latin typeface="Times New Roman" panose="02020603050405020304" pitchFamily="18" charset="0"/>
                <a:cs typeface="Times New Roman" panose="02020603050405020304" pitchFamily="18" charset="0"/>
              </a:rPr>
              <a:t>H NMR (90MHz, CDCl</a:t>
            </a:r>
            <a:r>
              <a:rPr lang="en-US" sz="700" baseline="-25000" dirty="0">
                <a:latin typeface="Times New Roman" panose="02020603050405020304" pitchFamily="18" charset="0"/>
                <a:cs typeface="Times New Roman" panose="02020603050405020304" pitchFamily="18" charset="0"/>
              </a:rPr>
              <a:t>3</a:t>
            </a:r>
            <a:r>
              <a:rPr lang="en-US" sz="700" dirty="0">
                <a:latin typeface="Times New Roman" panose="02020603050405020304" pitchFamily="18" charset="0"/>
                <a:cs typeface="Times New Roman" panose="02020603050405020304" pitchFamily="18" charset="0"/>
              </a:rPr>
              <a:t>): 𝛿 </a:t>
            </a:r>
            <a:r>
              <a:rPr lang="en-US" sz="700" dirty="0">
                <a:solidFill>
                  <a:srgbClr val="0000FF"/>
                </a:solidFill>
                <a:latin typeface="Times New Roman" panose="02020603050405020304" pitchFamily="18" charset="0"/>
                <a:cs typeface="Times New Roman" panose="02020603050405020304" pitchFamily="18" charset="0"/>
              </a:rPr>
              <a:t>7.370 (m, 5H)</a:t>
            </a:r>
            <a:r>
              <a:rPr lang="en-US" sz="700" dirty="0">
                <a:latin typeface="Times New Roman" panose="02020603050405020304" pitchFamily="18" charset="0"/>
                <a:cs typeface="Times New Roman" panose="02020603050405020304" pitchFamily="18" charset="0"/>
              </a:rPr>
              <a:t>, </a:t>
            </a:r>
            <a:r>
              <a:rPr lang="en-US" sz="700" dirty="0">
                <a:solidFill>
                  <a:schemeClr val="tx1"/>
                </a:solidFill>
                <a:latin typeface="Times New Roman" panose="02020603050405020304" pitchFamily="18" charset="0"/>
                <a:cs typeface="Times New Roman" panose="02020603050405020304" pitchFamily="18" charset="0"/>
              </a:rPr>
              <a:t>4.854 (s, 2H), 1.480 (s,9H)</a:t>
            </a:r>
          </a:p>
          <a:p>
            <a:endParaRPr lang="en-US" sz="700" b="1" baseline="30000" dirty="0">
              <a:solidFill>
                <a:srgbClr val="FF40FF"/>
              </a:solidFill>
              <a:latin typeface="Times New Roman" panose="02020603050405020304" pitchFamily="18" charset="0"/>
              <a:cs typeface="Times New Roman" panose="02020603050405020304" pitchFamily="18" charset="0"/>
            </a:endParaRPr>
          </a:p>
          <a:p>
            <a:r>
              <a:rPr lang="en-US" sz="700" dirty="0">
                <a:latin typeface="Times New Roman" panose="02020603050405020304" pitchFamily="18" charset="0"/>
                <a:cs typeface="Times New Roman" panose="02020603050405020304" pitchFamily="18" charset="0"/>
              </a:rPr>
              <a:t>5)</a:t>
            </a:r>
            <a:r>
              <a:rPr lang="en-US" sz="700" baseline="30000" dirty="0">
                <a:latin typeface="Times New Roman" panose="02020603050405020304" pitchFamily="18" charset="0"/>
                <a:cs typeface="Times New Roman" panose="02020603050405020304" pitchFamily="18" charset="0"/>
              </a:rPr>
              <a:t> 1</a:t>
            </a:r>
            <a:r>
              <a:rPr lang="en-US" sz="700" dirty="0">
                <a:latin typeface="Times New Roman" panose="02020603050405020304" pitchFamily="18" charset="0"/>
                <a:cs typeface="Times New Roman" panose="02020603050405020304" pitchFamily="18" charset="0"/>
              </a:rPr>
              <a:t>H NMR (90MHz, CDCl</a:t>
            </a:r>
            <a:r>
              <a:rPr lang="en-US" sz="700" baseline="-25000" dirty="0">
                <a:latin typeface="Times New Roman" panose="02020603050405020304" pitchFamily="18" charset="0"/>
                <a:cs typeface="Times New Roman" panose="02020603050405020304" pitchFamily="18" charset="0"/>
              </a:rPr>
              <a:t>3</a:t>
            </a:r>
            <a:r>
              <a:rPr lang="en-US" sz="700" dirty="0">
                <a:latin typeface="Times New Roman" panose="02020603050405020304" pitchFamily="18" charset="0"/>
                <a:cs typeface="Times New Roman" panose="02020603050405020304" pitchFamily="18" charset="0"/>
              </a:rPr>
              <a:t>): 𝛿 </a:t>
            </a:r>
            <a:r>
              <a:rPr lang="en-US" sz="700" dirty="0">
                <a:solidFill>
                  <a:srgbClr val="0000FF"/>
                </a:solidFill>
                <a:latin typeface="Times New Roman" panose="02020603050405020304" pitchFamily="18" charset="0"/>
                <a:cs typeface="Times New Roman" panose="02020603050405020304" pitchFamily="18" charset="0"/>
              </a:rPr>
              <a:t>7.417 (m, 5H)</a:t>
            </a:r>
            <a:r>
              <a:rPr lang="en-US" sz="700" dirty="0">
                <a:latin typeface="Times New Roman" panose="02020603050405020304" pitchFamily="18" charset="0"/>
                <a:cs typeface="Times New Roman" panose="02020603050405020304" pitchFamily="18" charset="0"/>
              </a:rPr>
              <a:t>, </a:t>
            </a:r>
            <a:r>
              <a:rPr lang="en-US" sz="700" dirty="0">
                <a:solidFill>
                  <a:schemeClr val="tx1"/>
                </a:solidFill>
                <a:latin typeface="Times New Roman" panose="02020603050405020304" pitchFamily="18" charset="0"/>
                <a:cs typeface="Times New Roman" panose="02020603050405020304" pitchFamily="18" charset="0"/>
              </a:rPr>
              <a:t>5.037 (s, 2H), 2.499 (m, 2H)</a:t>
            </a:r>
          </a:p>
        </p:txBody>
      </p:sp>
      <p:sp>
        <p:nvSpPr>
          <p:cNvPr id="21" name="TextBox 20">
            <a:extLst>
              <a:ext uri="{FF2B5EF4-FFF2-40B4-BE49-F238E27FC236}">
                <a16:creationId xmlns:a16="http://schemas.microsoft.com/office/drawing/2014/main" id="{74B3861D-225F-9F44-94F1-3EDFF4D38EC9}"/>
              </a:ext>
            </a:extLst>
          </p:cNvPr>
          <p:cNvSpPr txBox="1"/>
          <p:nvPr/>
        </p:nvSpPr>
        <p:spPr>
          <a:xfrm>
            <a:off x="6302375" y="1139433"/>
            <a:ext cx="213520" cy="153888"/>
          </a:xfrm>
          <a:prstGeom prst="rect">
            <a:avLst/>
          </a:prstGeom>
          <a:noFill/>
        </p:spPr>
        <p:txBody>
          <a:bodyPr wrap="none" rtlCol="0">
            <a:spAutoFit/>
          </a:bodyPr>
          <a:lstStyle/>
          <a:p>
            <a:r>
              <a:rPr lang="en-US" sz="400" b="1" dirty="0"/>
              <a:t>4</a:t>
            </a:r>
          </a:p>
        </p:txBody>
      </p:sp>
      <p:sp>
        <p:nvSpPr>
          <p:cNvPr id="22" name="TextBox 21">
            <a:extLst>
              <a:ext uri="{FF2B5EF4-FFF2-40B4-BE49-F238E27FC236}">
                <a16:creationId xmlns:a16="http://schemas.microsoft.com/office/drawing/2014/main" id="{160404FE-93DF-F445-910B-48492AD0B2BA}"/>
              </a:ext>
            </a:extLst>
          </p:cNvPr>
          <p:cNvSpPr txBox="1"/>
          <p:nvPr/>
        </p:nvSpPr>
        <p:spPr>
          <a:xfrm>
            <a:off x="7762734" y="1122684"/>
            <a:ext cx="213520" cy="153888"/>
          </a:xfrm>
          <a:prstGeom prst="rect">
            <a:avLst/>
          </a:prstGeom>
          <a:noFill/>
        </p:spPr>
        <p:txBody>
          <a:bodyPr wrap="none" rtlCol="0">
            <a:spAutoFit/>
          </a:bodyPr>
          <a:lstStyle/>
          <a:p>
            <a:r>
              <a:rPr lang="en-US" sz="400" b="1" dirty="0"/>
              <a:t>5</a:t>
            </a:r>
          </a:p>
        </p:txBody>
      </p:sp>
      <p:pic>
        <p:nvPicPr>
          <p:cNvPr id="4" name="Picture 3" descr="Diagram, schematic&#10;&#10;Description automatically generated">
            <a:extLst>
              <a:ext uri="{FF2B5EF4-FFF2-40B4-BE49-F238E27FC236}">
                <a16:creationId xmlns:a16="http://schemas.microsoft.com/office/drawing/2014/main" id="{C0D7154D-0ED5-0A41-842B-7C1DDFCF2B80}"/>
              </a:ext>
            </a:extLst>
          </p:cNvPr>
          <p:cNvPicPr>
            <a:picLocks noChangeAspect="1"/>
          </p:cNvPicPr>
          <p:nvPr/>
        </p:nvPicPr>
        <p:blipFill>
          <a:blip r:embed="rId7"/>
          <a:stretch>
            <a:fillRect/>
          </a:stretch>
        </p:blipFill>
        <p:spPr>
          <a:xfrm>
            <a:off x="3092075" y="2078806"/>
            <a:ext cx="2822151" cy="1665244"/>
          </a:xfrm>
          <a:prstGeom prst="rect">
            <a:avLst/>
          </a:prstGeom>
        </p:spPr>
      </p:pic>
      <p:sp>
        <p:nvSpPr>
          <p:cNvPr id="3" name="Rectangle 2">
            <a:extLst>
              <a:ext uri="{FF2B5EF4-FFF2-40B4-BE49-F238E27FC236}">
                <a16:creationId xmlns:a16="http://schemas.microsoft.com/office/drawing/2014/main" id="{44FB1F74-7076-D543-B775-EC31A4229163}"/>
              </a:ext>
            </a:extLst>
          </p:cNvPr>
          <p:cNvSpPr>
            <a:spLocks noChangeArrowheads="1"/>
          </p:cNvSpPr>
          <p:nvPr/>
        </p:nvSpPr>
        <p:spPr bwMode="auto">
          <a:xfrm>
            <a:off x="291409" y="3712302"/>
            <a:ext cx="2995089" cy="538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graphicFrame>
        <p:nvGraphicFramePr>
          <p:cNvPr id="5" name="Object 4">
            <a:extLst>
              <a:ext uri="{FF2B5EF4-FFF2-40B4-BE49-F238E27FC236}">
                <a16:creationId xmlns:a16="http://schemas.microsoft.com/office/drawing/2014/main" id="{EFF0EF41-254D-5F44-A12B-B91ADA681059}"/>
              </a:ext>
            </a:extLst>
          </p:cNvPr>
          <p:cNvGraphicFramePr>
            <a:graphicFrameLocks noChangeAspect="1"/>
          </p:cNvGraphicFramePr>
          <p:nvPr>
            <p:extLst>
              <p:ext uri="{D42A27DB-BD31-4B8C-83A1-F6EECF244321}">
                <p14:modId xmlns:p14="http://schemas.microsoft.com/office/powerpoint/2010/main" val="1032576737"/>
              </p:ext>
            </p:extLst>
          </p:nvPr>
        </p:nvGraphicFramePr>
        <p:xfrm>
          <a:off x="3459341" y="802824"/>
          <a:ext cx="2073687" cy="782048"/>
        </p:xfrm>
        <a:graphic>
          <a:graphicData uri="http://schemas.openxmlformats.org/presentationml/2006/ole">
            <mc:AlternateContent xmlns:mc="http://schemas.openxmlformats.org/markup-compatibility/2006">
              <mc:Choice xmlns:v="urn:schemas-microsoft-com:vml" Requires="v">
                <p:oleObj spid="_x0000_s4120" r:id="rId8" imgW="5232400" imgH="1981200" progId="ChemDraw.Document.6.0">
                  <p:embed/>
                </p:oleObj>
              </mc:Choice>
              <mc:Fallback>
                <p:oleObj r:id="rId8" imgW="5232400" imgH="1981200" progId="ChemDraw.Document.6.0">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9341" y="802824"/>
                        <a:ext cx="2073687" cy="782048"/>
                      </a:xfrm>
                      <a:prstGeom prst="rect">
                        <a:avLst/>
                      </a:prstGeom>
                      <a:noFill/>
                    </p:spPr>
                  </p:pic>
                </p:oleObj>
              </mc:Fallback>
            </mc:AlternateContent>
          </a:graphicData>
        </a:graphic>
      </p:graphicFrame>
      <p:pic>
        <p:nvPicPr>
          <p:cNvPr id="8" name="Picture 7" descr="Diagram&#10;&#10;Description automatically generated">
            <a:extLst>
              <a:ext uri="{FF2B5EF4-FFF2-40B4-BE49-F238E27FC236}">
                <a16:creationId xmlns:a16="http://schemas.microsoft.com/office/drawing/2014/main" id="{411DBE9C-E035-3A42-932C-C8C16C1130AF}"/>
              </a:ext>
            </a:extLst>
          </p:cNvPr>
          <p:cNvPicPr>
            <a:picLocks noChangeAspect="1"/>
          </p:cNvPicPr>
          <p:nvPr/>
        </p:nvPicPr>
        <p:blipFill rotWithShape="1">
          <a:blip r:embed="rId10"/>
          <a:srcRect l="7290" t="5637" r="54158" b="3497"/>
          <a:stretch/>
        </p:blipFill>
        <p:spPr>
          <a:xfrm rot="16200000">
            <a:off x="1094268" y="2533540"/>
            <a:ext cx="895381" cy="2834206"/>
          </a:xfrm>
          <a:prstGeom prst="rect">
            <a:avLst/>
          </a:prstGeom>
        </p:spPr>
      </p:pic>
      <p:sp>
        <p:nvSpPr>
          <p:cNvPr id="9" name="TextBox 8">
            <a:extLst>
              <a:ext uri="{FF2B5EF4-FFF2-40B4-BE49-F238E27FC236}">
                <a16:creationId xmlns:a16="http://schemas.microsoft.com/office/drawing/2014/main" id="{68F94ACA-4A74-1842-95BC-F11473B434F9}"/>
              </a:ext>
            </a:extLst>
          </p:cNvPr>
          <p:cNvSpPr txBox="1"/>
          <p:nvPr/>
        </p:nvSpPr>
        <p:spPr>
          <a:xfrm>
            <a:off x="17765" y="4595352"/>
            <a:ext cx="3048387"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Figure 1 illustrates the BER pathway where a DNA glycosylase removes the damaged DNA base to generate an AP site. Upon binding </a:t>
            </a:r>
            <a:r>
              <a:rPr lang="en-US" sz="800" dirty="0" err="1">
                <a:latin typeface="Times New Roman" panose="02020603050405020304" pitchFamily="18" charset="0"/>
                <a:cs typeface="Times New Roman" panose="02020603050405020304" pitchFamily="18" charset="0"/>
              </a:rPr>
              <a:t>methoxyamine</a:t>
            </a:r>
            <a:r>
              <a:rPr lang="en-US" sz="800" dirty="0">
                <a:latin typeface="Times New Roman" panose="02020603050405020304" pitchFamily="18" charset="0"/>
                <a:cs typeface="Times New Roman" panose="02020603050405020304" pitchFamily="18" charset="0"/>
              </a:rPr>
              <a:t> to the AP site blocks APE1 from repairing the DNA. </a:t>
            </a:r>
          </a:p>
        </p:txBody>
      </p:sp>
      <p:sp>
        <p:nvSpPr>
          <p:cNvPr id="10" name="TextBox 9">
            <a:extLst>
              <a:ext uri="{FF2B5EF4-FFF2-40B4-BE49-F238E27FC236}">
                <a16:creationId xmlns:a16="http://schemas.microsoft.com/office/drawing/2014/main" id="{6AF20C24-D15B-0641-8CF6-E49AAA44F5BD}"/>
              </a:ext>
            </a:extLst>
          </p:cNvPr>
          <p:cNvSpPr txBox="1"/>
          <p:nvPr/>
        </p:nvSpPr>
        <p:spPr>
          <a:xfrm>
            <a:off x="3010975" y="1663521"/>
            <a:ext cx="3090036" cy="461665"/>
          </a:xfrm>
          <a:prstGeom prst="rect">
            <a:avLst/>
          </a:prstGeom>
          <a:noFill/>
        </p:spPr>
        <p:txBody>
          <a:bodyPr wrap="square" rtlCol="0">
            <a:spAutoFit/>
          </a:bodyPr>
          <a:lstStyle/>
          <a:p>
            <a:r>
              <a:rPr lang="en-US" sz="800" dirty="0">
                <a:latin typeface="Times New Roman" panose="02020603050405020304" pitchFamily="18" charset="0"/>
                <a:cs typeface="Times New Roman" panose="02020603050405020304" pitchFamily="18" charset="0"/>
              </a:rPr>
              <a:t>A structure activity relationship (SAR) shows several target alkoxyamines to synthesize. These target structures include alkyl halides, acetal, alkyne, and benzyl functional groups.  </a:t>
            </a:r>
          </a:p>
        </p:txBody>
      </p:sp>
    </p:spTree>
    <p:extLst>
      <p:ext uri="{BB962C8B-B14F-4D97-AF65-F5344CB8AC3E}">
        <p14:creationId xmlns:p14="http://schemas.microsoft.com/office/powerpoint/2010/main" val="2528353653"/>
      </p:ext>
    </p:extLst>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44930</TotalTime>
  <Words>803</Words>
  <Application>Microsoft Macintosh PowerPoint</Application>
  <PresentationFormat>On-screen Show (16:9)</PresentationFormat>
  <Paragraphs>35</Paragraphs>
  <Slides>1</Slides>
  <Notes>1</Notes>
  <HiddenSlides>0</HiddenSlides>
  <MMClips>0</MMClips>
  <ScaleCrop>false</ScaleCrop>
  <HeadingPairs>
    <vt:vector size="8" baseType="variant">
      <vt:variant>
        <vt:lpstr>Fonts Used</vt:lpstr>
      </vt:variant>
      <vt:variant>
        <vt:i4>3</vt:i4>
      </vt:variant>
      <vt:variant>
        <vt:lpstr>Theme</vt:lpstr>
      </vt:variant>
      <vt:variant>
        <vt:i4>2</vt:i4>
      </vt:variant>
      <vt:variant>
        <vt:lpstr>Embedded OLE Servers</vt:lpstr>
      </vt:variant>
      <vt:variant>
        <vt:i4>1</vt:i4>
      </vt:variant>
      <vt:variant>
        <vt:lpstr>Slide Titles</vt:lpstr>
      </vt:variant>
      <vt:variant>
        <vt:i4>1</vt:i4>
      </vt:variant>
    </vt:vector>
  </HeadingPairs>
  <TitlesOfParts>
    <vt:vector size="7" baseType="lpstr">
      <vt:lpstr>Arial</vt:lpstr>
      <vt:lpstr>Calibri</vt:lpstr>
      <vt:lpstr>Times New Roman</vt:lpstr>
      <vt:lpstr>Office Theme</vt:lpstr>
      <vt:lpstr>Simple Light</vt:lpstr>
      <vt:lpstr>ChemDraw.Document.6.0</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 M. Thomas</dc:creator>
  <cp:lastModifiedBy>Robert M. Tackett</cp:lastModifiedBy>
  <cp:revision>109</cp:revision>
  <dcterms:created xsi:type="dcterms:W3CDTF">2021-07-21T19:10:00Z</dcterms:created>
  <dcterms:modified xsi:type="dcterms:W3CDTF">2021-11-03T18:44:13Z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1033-11.2.0.10130</vt:lpwstr>
  </property>
</Properties>
</file>