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38404800" cy="31089600"/>
  <p:notesSz cx="9363075" cy="7077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userDrawn="1">
          <p15:clr>
            <a:srgbClr val="A4A3A4"/>
          </p15:clr>
        </p15:guide>
        <p15:guide id="2" pos="14112" userDrawn="1">
          <p15:clr>
            <a:srgbClr val="A4A3A4"/>
          </p15:clr>
        </p15:guide>
        <p15:guide id="3" orient="horz" pos="9792" userDrawn="1">
          <p15:clr>
            <a:srgbClr val="A4A3A4"/>
          </p15:clr>
        </p15:guide>
        <p15:guide id="4" pos="12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9ED1"/>
    <a:srgbClr val="A5ABD7"/>
    <a:srgbClr val="6B75BD"/>
    <a:srgbClr val="D9B9D0"/>
    <a:srgbClr val="BD85AD"/>
    <a:srgbClr val="4D78B7"/>
    <a:srgbClr val="345484"/>
    <a:srgbClr val="243A5A"/>
    <a:srgbClr val="2E4A74"/>
    <a:srgbClr val="3C6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688" autoAdjust="0"/>
  </p:normalViewPr>
  <p:slideViewPr>
    <p:cSldViewPr>
      <p:cViewPr varScale="1">
        <p:scale>
          <a:sx n="26" d="100"/>
          <a:sy n="26" d="100"/>
        </p:scale>
        <p:origin x="1770" y="120"/>
      </p:cViewPr>
      <p:guideLst>
        <p:guide orient="horz" pos="12096"/>
        <p:guide pos="14112"/>
        <p:guide orient="horz" pos="9792"/>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 name="Group 76" title="Feather Background"/>
          <p:cNvGrpSpPr/>
          <p:nvPr/>
        </p:nvGrpSpPr>
        <p:grpSpPr>
          <a:xfrm>
            <a:off x="-26391" y="1"/>
            <a:ext cx="38440588" cy="31132331"/>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title="Text Container Shape"/>
          <p:cNvGrpSpPr/>
          <p:nvPr/>
        </p:nvGrpSpPr>
        <p:grpSpPr>
          <a:xfrm>
            <a:off x="23042883" y="2115822"/>
            <a:ext cx="15381925" cy="26850766"/>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28265954" y="29206116"/>
            <a:ext cx="8641080" cy="1655233"/>
          </a:xfrm>
        </p:spPr>
        <p:txBody>
          <a:bodyPr/>
          <a:lstStyle/>
          <a:p>
            <a:fld id="{A14CD4A5-E7A3-4BBE-887C-450FF62C57B8}" type="datetimeFigureOut">
              <a:rPr lang="en-US" smtClean="0"/>
              <a:t>11/3/2021</a:t>
            </a:fld>
            <a:endParaRPr lang="en-US"/>
          </a:p>
        </p:txBody>
      </p:sp>
      <p:sp>
        <p:nvSpPr>
          <p:cNvPr id="5" name="Footer Placeholder 4"/>
          <p:cNvSpPr>
            <a:spLocks noGrp="1"/>
          </p:cNvSpPr>
          <p:nvPr>
            <p:ph type="ftr" sz="quarter" idx="11"/>
          </p:nvPr>
        </p:nvSpPr>
        <p:spPr>
          <a:xfrm>
            <a:off x="12701464" y="29206116"/>
            <a:ext cx="12961620" cy="1655233"/>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469263" y="29206116"/>
            <a:ext cx="8679443" cy="1655233"/>
          </a:xfrm>
        </p:spPr>
        <p:txBody>
          <a:bodyPr anchor="ctr"/>
          <a:lstStyle>
            <a:lvl1pPr algn="l">
              <a:defRPr sz="3779"/>
            </a:lvl1pPr>
          </a:lstStyle>
          <a:p>
            <a:fld id="{AD86ACC9-F0B9-4BCB-98AB-2C40C0254C2C}" type="slidenum">
              <a:rPr lang="en-US" smtClean="0"/>
              <a:t>‹#›</a:t>
            </a:fld>
            <a:endParaRPr lang="en-US"/>
          </a:p>
        </p:txBody>
      </p:sp>
      <p:sp>
        <p:nvSpPr>
          <p:cNvPr id="68" name="Freeform 57"/>
          <p:cNvSpPr/>
          <p:nvPr/>
        </p:nvSpPr>
        <p:spPr bwMode="auto">
          <a:xfrm>
            <a:off x="14036757" y="143933"/>
            <a:ext cx="0" cy="7199"/>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13856735" y="-22669502"/>
            <a:ext cx="5002" cy="14393"/>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24950371" y="4641538"/>
            <a:ext cx="11950088" cy="15185039"/>
          </a:xfrm>
        </p:spPr>
        <p:txBody>
          <a:bodyPr anchor="t">
            <a:normAutofit/>
          </a:bodyPr>
          <a:lstStyle>
            <a:lvl1pPr algn="l">
              <a:lnSpc>
                <a:spcPct val="105000"/>
              </a:lnSpc>
              <a:defRPr sz="13859"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4950371" y="22419042"/>
            <a:ext cx="11950088" cy="4704512"/>
          </a:xfrm>
        </p:spPr>
        <p:txBody>
          <a:bodyPr anchor="t">
            <a:normAutofit/>
          </a:bodyPr>
          <a:lstStyle>
            <a:lvl1pPr marL="0" indent="0" algn="l">
              <a:lnSpc>
                <a:spcPct val="130000"/>
              </a:lnSpc>
              <a:buNone/>
              <a:defRPr sz="7140" baseline="0">
                <a:solidFill>
                  <a:schemeClr val="bg2"/>
                </a:solidFill>
              </a:defRPr>
            </a:lvl1pPr>
            <a:lvl2pPr marL="1440081" indent="0" algn="ctr">
              <a:buNone/>
              <a:defRPr sz="6299"/>
            </a:lvl2pPr>
            <a:lvl3pPr marL="2880160" indent="0" algn="ctr">
              <a:buNone/>
              <a:defRPr sz="5669"/>
            </a:lvl3pPr>
            <a:lvl4pPr marL="4320241" indent="0" algn="ctr">
              <a:buNone/>
              <a:defRPr sz="5039"/>
            </a:lvl4pPr>
            <a:lvl5pPr marL="5760321" indent="0" algn="ctr">
              <a:buNone/>
              <a:defRPr sz="5039"/>
            </a:lvl5pPr>
            <a:lvl6pPr marL="7200401" indent="0" algn="ctr">
              <a:buNone/>
              <a:defRPr sz="5039"/>
            </a:lvl6pPr>
            <a:lvl7pPr marL="8640482" indent="0" algn="ctr">
              <a:buNone/>
              <a:defRPr sz="5039"/>
            </a:lvl7pPr>
            <a:lvl8pPr marL="10080561" indent="0" algn="ctr">
              <a:buNone/>
              <a:defRPr sz="5039"/>
            </a:lvl8pPr>
            <a:lvl9pPr marL="11520642" indent="0" algn="ctr">
              <a:buNone/>
              <a:defRPr sz="5039"/>
            </a:lvl9pPr>
          </a:lstStyle>
          <a:p>
            <a:r>
              <a:rPr lang="en-US"/>
              <a:t>Click to edit Master subtitle style</a:t>
            </a:r>
            <a:endParaRPr lang="en-US" dirty="0"/>
          </a:p>
        </p:txBody>
      </p:sp>
      <p:sp>
        <p:nvSpPr>
          <p:cNvPr id="19" name="Freeform 57"/>
          <p:cNvSpPr/>
          <p:nvPr/>
        </p:nvSpPr>
        <p:spPr bwMode="auto">
          <a:xfrm>
            <a:off x="14036757" y="143933"/>
            <a:ext cx="0" cy="7199"/>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13856735" y="-22669502"/>
            <a:ext cx="5002" cy="14393"/>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2979440819"/>
      </p:ext>
    </p:extLst>
  </p:cSld>
  <p:clrMapOvr>
    <a:masterClrMapping/>
  </p:clrMapOvr>
  <p:extLst>
    <p:ext uri="{DCECCB84-F9BA-43D5-87BE-67443E8EF086}">
      <p15:sldGuideLst xmlns:p15="http://schemas.microsoft.com/office/powerpoint/2012/main">
        <p15:guide id="1" orient="horz" pos="40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4CD4A5-E7A3-4BBE-887C-450FF62C57B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6ACC9-F0B9-4BCB-98AB-2C40C0254C2C}" type="slidenum">
              <a:rPr lang="en-US" smtClean="0"/>
              <a:t>‹#›</a:t>
            </a:fld>
            <a:endParaRPr lang="en-US"/>
          </a:p>
        </p:txBody>
      </p:sp>
    </p:spTree>
    <p:extLst>
      <p:ext uri="{BB962C8B-B14F-4D97-AF65-F5344CB8AC3E}">
        <p14:creationId xmlns:p14="http://schemas.microsoft.com/office/powerpoint/2010/main" val="94816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3" name="Group 12" title="Feathers"/>
          <p:cNvGrpSpPr/>
          <p:nvPr/>
        </p:nvGrpSpPr>
        <p:grpSpPr>
          <a:xfrm>
            <a:off x="1018172" y="3279095"/>
            <a:ext cx="13328448" cy="25531602"/>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27610107" y="2298568"/>
            <a:ext cx="6567221" cy="2420769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241157" y="2377159"/>
            <a:ext cx="17166992" cy="241291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9225595" y="28544662"/>
            <a:ext cx="7893887" cy="1655233"/>
          </a:xfrm>
        </p:spPr>
        <p:txBody>
          <a:bodyPr/>
          <a:lstStyle/>
          <a:p>
            <a:fld id="{A14CD4A5-E7A3-4BBE-887C-450FF62C57B8}" type="datetimeFigureOut">
              <a:rPr lang="en-US" smtClean="0"/>
              <a:t>11/3/2021</a:t>
            </a:fld>
            <a:endParaRPr lang="en-US"/>
          </a:p>
        </p:txBody>
      </p:sp>
      <p:sp>
        <p:nvSpPr>
          <p:cNvPr id="5" name="Footer Placeholder 4"/>
          <p:cNvSpPr>
            <a:spLocks noGrp="1"/>
          </p:cNvSpPr>
          <p:nvPr>
            <p:ph type="ftr" sz="quarter" idx="11"/>
          </p:nvPr>
        </p:nvSpPr>
        <p:spPr>
          <a:xfrm>
            <a:off x="9241159" y="28544662"/>
            <a:ext cx="18772669" cy="1655233"/>
          </a:xfrm>
        </p:spPr>
        <p:txBody>
          <a:bodyPr/>
          <a:lstStyle/>
          <a:p>
            <a:endParaRPr lang="en-US"/>
          </a:p>
        </p:txBody>
      </p:sp>
      <p:sp>
        <p:nvSpPr>
          <p:cNvPr id="6" name="Slide Number Placeholder 5"/>
          <p:cNvSpPr>
            <a:spLocks noGrp="1"/>
          </p:cNvSpPr>
          <p:nvPr>
            <p:ph type="sldNum" sz="quarter" idx="12"/>
          </p:nvPr>
        </p:nvSpPr>
        <p:spPr>
          <a:xfrm rot="5400000">
            <a:off x="23790702" y="13352466"/>
            <a:ext cx="24404144" cy="1903448"/>
          </a:xfrm>
        </p:spPr>
        <p:txBody>
          <a:bodyPr/>
          <a:lstStyle>
            <a:lvl1pPr algn="l">
              <a:defRPr/>
            </a:lvl1pPr>
          </a:lstStyle>
          <a:p>
            <a:fld id="{AD86ACC9-F0B9-4BCB-98AB-2C40C0254C2C}" type="slidenum">
              <a:rPr lang="en-US" smtClean="0"/>
              <a:t>‹#›</a:t>
            </a:fld>
            <a:endParaRPr lang="en-US"/>
          </a:p>
        </p:txBody>
      </p:sp>
      <p:cxnSp>
        <p:nvCxnSpPr>
          <p:cNvPr id="12" name="Straight Connector 11" title="Rule Line"/>
          <p:cNvCxnSpPr/>
          <p:nvPr/>
        </p:nvCxnSpPr>
        <p:spPr>
          <a:xfrm>
            <a:off x="27200208" y="2590816"/>
            <a:ext cx="0" cy="239154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29514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4CD4A5-E7A3-4BBE-887C-450FF62C57B8}"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6ACC9-F0B9-4BCB-98AB-2C40C0254C2C}" type="slidenum">
              <a:rPr lang="en-US" smtClean="0"/>
              <a:t>‹#›</a:t>
            </a:fld>
            <a:endParaRPr lang="en-US"/>
          </a:p>
        </p:txBody>
      </p:sp>
    </p:spTree>
    <p:extLst>
      <p:ext uri="{BB962C8B-B14F-4D97-AF65-F5344CB8AC3E}">
        <p14:creationId xmlns:p14="http://schemas.microsoft.com/office/powerpoint/2010/main" val="1428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p:nvSpPr>
        <p:spPr bwMode="auto">
          <a:xfrm>
            <a:off x="6" y="5"/>
            <a:ext cx="38427337" cy="310896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7720965" y="5721355"/>
            <a:ext cx="23042880" cy="19646900"/>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17042130" y="17511333"/>
            <a:ext cx="432054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28301939" y="28545184"/>
            <a:ext cx="8641080" cy="1655233"/>
          </a:xfrm>
        </p:spPr>
        <p:txBody>
          <a:bodyPr/>
          <a:lstStyle>
            <a:lvl1pPr>
              <a:defRPr>
                <a:solidFill>
                  <a:schemeClr val="bg2"/>
                </a:solidFill>
              </a:defRPr>
            </a:lvl1pPr>
          </a:lstStyle>
          <a:p>
            <a:fld id="{A14CD4A5-E7A3-4BBE-887C-450FF62C57B8}" type="datetimeFigureOut">
              <a:rPr lang="en-US" smtClean="0"/>
              <a:t>11/3/2021</a:t>
            </a:fld>
            <a:endParaRPr lang="en-US"/>
          </a:p>
        </p:txBody>
      </p:sp>
      <p:sp>
        <p:nvSpPr>
          <p:cNvPr id="5" name="Footer Placeholder 4"/>
          <p:cNvSpPr>
            <a:spLocks noGrp="1"/>
          </p:cNvSpPr>
          <p:nvPr>
            <p:ph type="ftr" sz="quarter" idx="11"/>
          </p:nvPr>
        </p:nvSpPr>
        <p:spPr>
          <a:xfrm>
            <a:off x="12728869" y="28545184"/>
            <a:ext cx="12961620" cy="1655233"/>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1461844" y="28545184"/>
            <a:ext cx="8761859" cy="1655233"/>
          </a:xfrm>
        </p:spPr>
        <p:txBody>
          <a:bodyPr anchor="ctr"/>
          <a:lstStyle>
            <a:lvl1pPr algn="l">
              <a:defRPr sz="3779">
                <a:solidFill>
                  <a:schemeClr val="bg2"/>
                </a:solidFill>
              </a:defRPr>
            </a:lvl1pPr>
          </a:lstStyle>
          <a:p>
            <a:fld id="{AD86ACC9-F0B9-4BCB-98AB-2C40C0254C2C}" type="slidenum">
              <a:rPr lang="en-US" smtClean="0"/>
              <a:t>‹#›</a:t>
            </a:fld>
            <a:endParaRPr lang="en-US"/>
          </a:p>
        </p:txBody>
      </p:sp>
      <p:sp>
        <p:nvSpPr>
          <p:cNvPr id="2" name="Title 1"/>
          <p:cNvSpPr>
            <a:spLocks noGrp="1"/>
          </p:cNvSpPr>
          <p:nvPr>
            <p:ph type="title"/>
          </p:nvPr>
        </p:nvSpPr>
        <p:spPr>
          <a:xfrm>
            <a:off x="9961253" y="8298632"/>
            <a:ext cx="18458131" cy="8349108"/>
          </a:xfrm>
        </p:spPr>
        <p:txBody>
          <a:bodyPr anchor="t">
            <a:normAutofit/>
          </a:bodyPr>
          <a:lstStyle>
            <a:lvl1pPr algn="ctr">
              <a:lnSpc>
                <a:spcPct val="105000"/>
              </a:lnSpc>
              <a:defRPr sz="13859"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015942" y="18931801"/>
            <a:ext cx="14384395" cy="4709258"/>
          </a:xfrm>
        </p:spPr>
        <p:txBody>
          <a:bodyPr>
            <a:normAutofit/>
          </a:bodyPr>
          <a:lstStyle>
            <a:lvl1pPr marL="0" indent="0" algn="ctr">
              <a:lnSpc>
                <a:spcPct val="130000"/>
              </a:lnSpc>
              <a:spcBef>
                <a:spcPts val="0"/>
              </a:spcBef>
              <a:buNone/>
              <a:defRPr sz="7560" baseline="0">
                <a:solidFill>
                  <a:schemeClr val="tx2">
                    <a:lumMod val="75000"/>
                    <a:lumOff val="25000"/>
                  </a:schemeClr>
                </a:solidFill>
              </a:defRPr>
            </a:lvl1pPr>
            <a:lvl2pPr marL="1440081" indent="0">
              <a:buNone/>
              <a:defRPr sz="6299">
                <a:solidFill>
                  <a:schemeClr val="tx1">
                    <a:tint val="75000"/>
                  </a:schemeClr>
                </a:solidFill>
              </a:defRPr>
            </a:lvl2pPr>
            <a:lvl3pPr marL="2880160" indent="0">
              <a:buNone/>
              <a:defRPr sz="5669">
                <a:solidFill>
                  <a:schemeClr val="tx1">
                    <a:tint val="75000"/>
                  </a:schemeClr>
                </a:solidFill>
              </a:defRPr>
            </a:lvl3pPr>
            <a:lvl4pPr marL="4320241" indent="0">
              <a:buNone/>
              <a:defRPr sz="5039">
                <a:solidFill>
                  <a:schemeClr val="tx1">
                    <a:tint val="75000"/>
                  </a:schemeClr>
                </a:solidFill>
              </a:defRPr>
            </a:lvl4pPr>
            <a:lvl5pPr marL="5760321" indent="0">
              <a:buNone/>
              <a:defRPr sz="5039">
                <a:solidFill>
                  <a:schemeClr val="tx1">
                    <a:tint val="75000"/>
                  </a:schemeClr>
                </a:solidFill>
              </a:defRPr>
            </a:lvl5pPr>
            <a:lvl6pPr marL="7200401" indent="0">
              <a:buNone/>
              <a:defRPr sz="5039">
                <a:solidFill>
                  <a:schemeClr val="tx1">
                    <a:tint val="75000"/>
                  </a:schemeClr>
                </a:solidFill>
              </a:defRPr>
            </a:lvl6pPr>
            <a:lvl7pPr marL="8640482" indent="0">
              <a:buNone/>
              <a:defRPr sz="5039">
                <a:solidFill>
                  <a:schemeClr val="tx1">
                    <a:tint val="75000"/>
                  </a:schemeClr>
                </a:solidFill>
              </a:defRPr>
            </a:lvl7pPr>
            <a:lvl8pPr marL="10080561" indent="0">
              <a:buNone/>
              <a:defRPr sz="5039">
                <a:solidFill>
                  <a:schemeClr val="tx1">
                    <a:tint val="75000"/>
                  </a:schemeClr>
                </a:solidFill>
              </a:defRPr>
            </a:lvl8pPr>
            <a:lvl9pPr marL="11520642" indent="0">
              <a:buNone/>
              <a:defRPr sz="5039">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256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292958" y="11054083"/>
            <a:ext cx="13134442" cy="1658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734011" y="11054083"/>
            <a:ext cx="13134442" cy="1658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4CD4A5-E7A3-4BBE-887C-450FF62C57B8}"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6ACC9-F0B9-4BCB-98AB-2C40C0254C2C}" type="slidenum">
              <a:rPr lang="en-US" smtClean="0"/>
              <a:t>‹#›</a:t>
            </a:fld>
            <a:endParaRPr lang="en-US"/>
          </a:p>
        </p:txBody>
      </p:sp>
    </p:spTree>
    <p:extLst>
      <p:ext uri="{BB962C8B-B14F-4D97-AF65-F5344CB8AC3E}">
        <p14:creationId xmlns:p14="http://schemas.microsoft.com/office/powerpoint/2010/main" val="145603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38222" y="2570075"/>
            <a:ext cx="28030237" cy="7088429"/>
          </a:xfrm>
        </p:spPr>
        <p:txBody>
          <a:bodyPr/>
          <a:lstStyle/>
          <a:p>
            <a:r>
              <a:rPr lang="en-US"/>
              <a:t>Click to edit Master title style</a:t>
            </a:r>
            <a:endParaRPr lang="en-US" dirty="0"/>
          </a:p>
        </p:txBody>
      </p:sp>
      <p:sp>
        <p:nvSpPr>
          <p:cNvPr id="3" name="Text Placeholder 2"/>
          <p:cNvSpPr>
            <a:spLocks noGrp="1"/>
          </p:cNvSpPr>
          <p:nvPr>
            <p:ph type="body" idx="1"/>
          </p:nvPr>
        </p:nvSpPr>
        <p:spPr>
          <a:xfrm>
            <a:off x="9241159" y="11135716"/>
            <a:ext cx="13172846" cy="3735068"/>
          </a:xfrm>
        </p:spPr>
        <p:txBody>
          <a:bodyPr anchor="b">
            <a:normAutofit/>
          </a:bodyPr>
          <a:lstStyle>
            <a:lvl1pPr marL="0" indent="0">
              <a:lnSpc>
                <a:spcPct val="99000"/>
              </a:lnSpc>
              <a:buNone/>
              <a:defRPr sz="8820" b="0" baseline="0">
                <a:solidFill>
                  <a:schemeClr val="accent2"/>
                </a:solidFill>
              </a:defRPr>
            </a:lvl1pPr>
            <a:lvl2pPr marL="1440081" indent="0">
              <a:buNone/>
              <a:defRPr sz="6299" b="1"/>
            </a:lvl2pPr>
            <a:lvl3pPr marL="2880160" indent="0">
              <a:buNone/>
              <a:defRPr sz="5669" b="1"/>
            </a:lvl3pPr>
            <a:lvl4pPr marL="4320241" indent="0">
              <a:buNone/>
              <a:defRPr sz="5039" b="1"/>
            </a:lvl4pPr>
            <a:lvl5pPr marL="5760321" indent="0">
              <a:buNone/>
              <a:defRPr sz="5039" b="1"/>
            </a:lvl5pPr>
            <a:lvl6pPr marL="7200401" indent="0">
              <a:buNone/>
              <a:defRPr sz="5039" b="1"/>
            </a:lvl6pPr>
            <a:lvl7pPr marL="8640482" indent="0">
              <a:buNone/>
              <a:defRPr sz="5039" b="1"/>
            </a:lvl7pPr>
            <a:lvl8pPr marL="10080561" indent="0">
              <a:buNone/>
              <a:defRPr sz="5039" b="1"/>
            </a:lvl8pPr>
            <a:lvl9pPr marL="11520642" indent="0">
              <a:buNone/>
              <a:defRPr sz="5039" b="1"/>
            </a:lvl9pPr>
          </a:lstStyle>
          <a:p>
            <a:pPr lvl="0"/>
            <a:r>
              <a:rPr lang="en-US"/>
              <a:t>Click to edit Master text styles</a:t>
            </a:r>
          </a:p>
        </p:txBody>
      </p:sp>
      <p:sp>
        <p:nvSpPr>
          <p:cNvPr id="4" name="Content Placeholder 3"/>
          <p:cNvSpPr>
            <a:spLocks noGrp="1"/>
          </p:cNvSpPr>
          <p:nvPr>
            <p:ph sz="half" idx="2"/>
          </p:nvPr>
        </p:nvSpPr>
        <p:spPr>
          <a:xfrm>
            <a:off x="9241159" y="15035437"/>
            <a:ext cx="13172846" cy="125997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695606" y="11135716"/>
            <a:ext cx="13172846" cy="3735068"/>
          </a:xfrm>
        </p:spPr>
        <p:txBody>
          <a:bodyPr anchor="b">
            <a:normAutofit/>
          </a:bodyPr>
          <a:lstStyle>
            <a:lvl1pPr marL="0" indent="0">
              <a:lnSpc>
                <a:spcPct val="99000"/>
              </a:lnSpc>
              <a:buNone/>
              <a:defRPr sz="8820" b="0" baseline="0">
                <a:solidFill>
                  <a:schemeClr val="accent2"/>
                </a:solidFill>
              </a:defRPr>
            </a:lvl1pPr>
            <a:lvl2pPr marL="1440081" indent="0">
              <a:buNone/>
              <a:defRPr sz="6299" b="1"/>
            </a:lvl2pPr>
            <a:lvl3pPr marL="2880160" indent="0">
              <a:buNone/>
              <a:defRPr sz="5669" b="1"/>
            </a:lvl3pPr>
            <a:lvl4pPr marL="4320241" indent="0">
              <a:buNone/>
              <a:defRPr sz="5039" b="1"/>
            </a:lvl4pPr>
            <a:lvl5pPr marL="5760321" indent="0">
              <a:buNone/>
              <a:defRPr sz="5039" b="1"/>
            </a:lvl5pPr>
            <a:lvl6pPr marL="7200401" indent="0">
              <a:buNone/>
              <a:defRPr sz="5039" b="1"/>
            </a:lvl6pPr>
            <a:lvl7pPr marL="8640482" indent="0">
              <a:buNone/>
              <a:defRPr sz="5039" b="1"/>
            </a:lvl7pPr>
            <a:lvl8pPr marL="10080561" indent="0">
              <a:buNone/>
              <a:defRPr sz="5039" b="1"/>
            </a:lvl8pPr>
            <a:lvl9pPr marL="11520642" indent="0">
              <a:buNone/>
              <a:defRPr sz="5039" b="1"/>
            </a:lvl9pPr>
          </a:lstStyle>
          <a:p>
            <a:pPr lvl="0"/>
            <a:r>
              <a:rPr lang="en-US"/>
              <a:t>Click to edit Master text styles</a:t>
            </a:r>
          </a:p>
        </p:txBody>
      </p:sp>
      <p:sp>
        <p:nvSpPr>
          <p:cNvPr id="6" name="Content Placeholder 5"/>
          <p:cNvSpPr>
            <a:spLocks noGrp="1"/>
          </p:cNvSpPr>
          <p:nvPr>
            <p:ph sz="quarter" idx="4"/>
          </p:nvPr>
        </p:nvSpPr>
        <p:spPr>
          <a:xfrm>
            <a:off x="23695606" y="15035437"/>
            <a:ext cx="13172846" cy="125997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4CD4A5-E7A3-4BBE-887C-450FF62C57B8}"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6ACC9-F0B9-4BCB-98AB-2C40C0254C2C}" type="slidenum">
              <a:rPr lang="en-US" smtClean="0"/>
              <a:t>‹#›</a:t>
            </a:fld>
            <a:endParaRPr lang="en-US"/>
          </a:p>
        </p:txBody>
      </p:sp>
    </p:spTree>
    <p:extLst>
      <p:ext uri="{BB962C8B-B14F-4D97-AF65-F5344CB8AC3E}">
        <p14:creationId xmlns:p14="http://schemas.microsoft.com/office/powerpoint/2010/main" val="242966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CD4A5-E7A3-4BBE-887C-450FF62C57B8}"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6ACC9-F0B9-4BCB-98AB-2C40C0254C2C}" type="slidenum">
              <a:rPr lang="en-US" smtClean="0"/>
              <a:t>‹#›</a:t>
            </a:fld>
            <a:endParaRPr lang="en-US"/>
          </a:p>
        </p:txBody>
      </p:sp>
    </p:spTree>
    <p:extLst>
      <p:ext uri="{BB962C8B-B14F-4D97-AF65-F5344CB8AC3E}">
        <p14:creationId xmlns:p14="http://schemas.microsoft.com/office/powerpoint/2010/main" val="150860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1018172" y="3279095"/>
            <a:ext cx="13328448" cy="25531602"/>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A14CD4A5-E7A3-4BBE-887C-450FF62C57B8}"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6ACC9-F0B9-4BCB-98AB-2C40C0254C2C}" type="slidenum">
              <a:rPr lang="en-US" smtClean="0"/>
              <a:t>‹#›</a:t>
            </a:fld>
            <a:endParaRPr lang="en-US"/>
          </a:p>
        </p:txBody>
      </p:sp>
    </p:spTree>
    <p:extLst>
      <p:ext uri="{BB962C8B-B14F-4D97-AF65-F5344CB8AC3E}">
        <p14:creationId xmlns:p14="http://schemas.microsoft.com/office/powerpoint/2010/main" val="3993393233"/>
      </p:ext>
    </p:extLst>
  </p:cSld>
  <p:clrMapOvr>
    <a:masterClrMapping/>
  </p:clrMapOvr>
  <p:extLst>
    <p:ext uri="{DCECCB84-F9BA-43D5-87BE-67443E8EF086}">
      <p15:sldGuideLst xmlns:p15="http://schemas.microsoft.com/office/powerpoint/2012/main">
        <p15:guide id="0" pos="5670" userDrawn="1">
          <p15:clr>
            <a:srgbClr val="FBAE40"/>
          </p15:clr>
        </p15:guide>
        <p15:guide id="1" pos="5400" userDrawn="1">
          <p15:clr>
            <a:srgbClr val="FBAE40"/>
          </p15:clr>
        </p15:guide>
        <p15:guide id="2" pos="4050" userDrawn="1">
          <p15:clr>
            <a:srgbClr val="FBAE40"/>
          </p15:clr>
        </p15:guide>
        <p15:guide id="3" pos="4253" userDrawn="1">
          <p15:clr>
            <a:srgbClr val="FBAE40"/>
          </p15:clr>
        </p15:guide>
        <p15:guide id="4" pos="4725" userDrawn="1">
          <p15:clr>
            <a:srgbClr val="FBAE40"/>
          </p15:clr>
        </p15:guide>
        <p15:guide id="5" pos="35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25052723" y="3525454"/>
            <a:ext cx="12917071" cy="2395222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26691336" y="6817713"/>
            <a:ext cx="10167301" cy="7651922"/>
          </a:xfrm>
        </p:spPr>
        <p:txBody>
          <a:bodyPr anchor="b">
            <a:normAutofit/>
          </a:bodyPr>
          <a:lstStyle>
            <a:lvl1pPr>
              <a:lnSpc>
                <a:spcPct val="104000"/>
              </a:lnSpc>
              <a:defRPr sz="11759"/>
            </a:lvl1pPr>
          </a:lstStyle>
          <a:p>
            <a:r>
              <a:rPr lang="en-US"/>
              <a:t>Click to edit Master title style</a:t>
            </a:r>
            <a:endParaRPr lang="en-US" dirty="0"/>
          </a:p>
        </p:txBody>
      </p:sp>
      <p:sp>
        <p:nvSpPr>
          <p:cNvPr id="3" name="Content Placeholder 2"/>
          <p:cNvSpPr>
            <a:spLocks noGrp="1"/>
          </p:cNvSpPr>
          <p:nvPr>
            <p:ph idx="1"/>
          </p:nvPr>
        </p:nvSpPr>
        <p:spPr>
          <a:xfrm>
            <a:off x="1536352" y="2001078"/>
            <a:ext cx="23930676" cy="25634123"/>
          </a:xfrm>
        </p:spPr>
        <p:txBody>
          <a:bodyPr/>
          <a:lstStyle>
            <a:lvl1pPr>
              <a:defRPr sz="6299"/>
            </a:lvl1pPr>
            <a:lvl2pPr>
              <a:defRPr sz="5669"/>
            </a:lvl2pPr>
            <a:lvl3pPr>
              <a:defRPr sz="5039"/>
            </a:lvl3pPr>
            <a:lvl4pPr>
              <a:defRPr sz="4409"/>
            </a:lvl4pPr>
            <a:lvl5pPr>
              <a:defRPr sz="4409"/>
            </a:lvl5pPr>
            <a:lvl6pPr>
              <a:defRPr sz="4409"/>
            </a:lvl6pPr>
            <a:lvl7pPr>
              <a:defRPr sz="4409"/>
            </a:lvl7pPr>
            <a:lvl8pPr>
              <a:defRPr sz="4409"/>
            </a:lvl8pPr>
            <a:lvl9pPr>
              <a:defRPr sz="44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691336" y="14614581"/>
            <a:ext cx="10167301" cy="13020626"/>
          </a:xfrm>
        </p:spPr>
        <p:txBody>
          <a:bodyPr>
            <a:normAutofit/>
          </a:bodyPr>
          <a:lstStyle>
            <a:lvl1pPr marL="0" indent="0">
              <a:spcBef>
                <a:spcPts val="5039"/>
              </a:spcBef>
              <a:buNone/>
              <a:defRPr sz="5880"/>
            </a:lvl1pPr>
            <a:lvl2pPr marL="1440081" indent="0">
              <a:buNone/>
              <a:defRPr sz="4409"/>
            </a:lvl2pPr>
            <a:lvl3pPr marL="2880160" indent="0">
              <a:buNone/>
              <a:defRPr sz="3779"/>
            </a:lvl3pPr>
            <a:lvl4pPr marL="4320241" indent="0">
              <a:buNone/>
              <a:defRPr sz="3150"/>
            </a:lvl4pPr>
            <a:lvl5pPr marL="5760321" indent="0">
              <a:buNone/>
              <a:defRPr sz="3150"/>
            </a:lvl5pPr>
            <a:lvl6pPr marL="7200401" indent="0">
              <a:buNone/>
              <a:defRPr sz="3150"/>
            </a:lvl6pPr>
            <a:lvl7pPr marL="8640482" indent="0">
              <a:buNone/>
              <a:defRPr sz="3150"/>
            </a:lvl7pPr>
            <a:lvl8pPr marL="10080561" indent="0">
              <a:buNone/>
              <a:defRPr sz="3150"/>
            </a:lvl8pPr>
            <a:lvl9pPr marL="11520642" indent="0">
              <a:buNone/>
              <a:defRPr sz="3150"/>
            </a:lvl9pPr>
          </a:lstStyle>
          <a:p>
            <a:pPr lvl="0"/>
            <a:r>
              <a:rPr lang="en-US"/>
              <a:t>Click to edit Master text styles</a:t>
            </a:r>
          </a:p>
        </p:txBody>
      </p:sp>
      <p:sp>
        <p:nvSpPr>
          <p:cNvPr id="5" name="Date Placeholder 4"/>
          <p:cNvSpPr>
            <a:spLocks noGrp="1"/>
          </p:cNvSpPr>
          <p:nvPr>
            <p:ph type="dt" sz="half" idx="10"/>
          </p:nvPr>
        </p:nvSpPr>
        <p:spPr>
          <a:xfrm>
            <a:off x="26701152" y="28498808"/>
            <a:ext cx="10167301" cy="1655233"/>
          </a:xfrm>
        </p:spPr>
        <p:txBody>
          <a:bodyPr/>
          <a:lstStyle>
            <a:lvl1pPr algn="l">
              <a:defRPr/>
            </a:lvl1pPr>
          </a:lstStyle>
          <a:p>
            <a:fld id="{A14CD4A5-E7A3-4BBE-887C-450FF62C57B8}" type="datetimeFigureOut">
              <a:rPr lang="en-US" smtClean="0"/>
              <a:t>11/3/2021</a:t>
            </a:fld>
            <a:endParaRPr lang="en-US"/>
          </a:p>
        </p:txBody>
      </p:sp>
      <p:sp>
        <p:nvSpPr>
          <p:cNvPr id="6" name="Footer Placeholder 5"/>
          <p:cNvSpPr>
            <a:spLocks noGrp="1"/>
          </p:cNvSpPr>
          <p:nvPr>
            <p:ph type="ftr" sz="quarter" idx="11"/>
          </p:nvPr>
        </p:nvSpPr>
        <p:spPr>
          <a:xfrm>
            <a:off x="1536352" y="28498808"/>
            <a:ext cx="23930676" cy="1655233"/>
          </a:xfrm>
        </p:spPr>
        <p:txBody>
          <a:bodyPr/>
          <a:lstStyle>
            <a:lvl1pPr algn="l">
              <a:defRPr/>
            </a:lvl1pPr>
          </a:lstStyle>
          <a:p>
            <a:endParaRPr lang="en-US"/>
          </a:p>
        </p:txBody>
      </p:sp>
      <p:sp>
        <p:nvSpPr>
          <p:cNvPr id="7" name="Slide Number Placeholder 6"/>
          <p:cNvSpPr>
            <a:spLocks noGrp="1"/>
          </p:cNvSpPr>
          <p:nvPr>
            <p:ph type="sldNum" sz="quarter" idx="12"/>
          </p:nvPr>
        </p:nvSpPr>
        <p:spPr>
          <a:xfrm>
            <a:off x="26691336" y="1693679"/>
            <a:ext cx="10167301" cy="3701381"/>
          </a:xfrm>
        </p:spPr>
        <p:txBody>
          <a:bodyPr anchor="t"/>
          <a:lstStyle>
            <a:lvl1pPr algn="l">
              <a:defRPr sz="15958"/>
            </a:lvl1pPr>
          </a:lstStyle>
          <a:p>
            <a:fld id="{AD86ACC9-F0B9-4BCB-98AB-2C40C0254C2C}" type="slidenum">
              <a:rPr lang="en-US" smtClean="0"/>
              <a:t>‹#›</a:t>
            </a:fld>
            <a:endParaRPr lang="en-US"/>
          </a:p>
        </p:txBody>
      </p:sp>
    </p:spTree>
    <p:extLst>
      <p:ext uri="{BB962C8B-B14F-4D97-AF65-F5344CB8AC3E}">
        <p14:creationId xmlns:p14="http://schemas.microsoft.com/office/powerpoint/2010/main" val="2293567636"/>
      </p:ext>
    </p:extLst>
  </p:cSld>
  <p:clrMapOvr>
    <a:masterClrMapping/>
  </p:clrMapOvr>
  <p:extLst>
    <p:ext uri="{DCECCB84-F9BA-43D5-87BE-67443E8EF086}">
      <p15:sldGuideLst xmlns:p15="http://schemas.microsoft.com/office/powerpoint/2012/main">
        <p15:guide id="0" pos="5670" userDrawn="1">
          <p15:clr>
            <a:srgbClr val="FBAE40"/>
          </p15:clr>
        </p15:guide>
        <p15:guide id="1" pos="5400" userDrawn="1">
          <p15:clr>
            <a:srgbClr val="FBAE40"/>
          </p15:clr>
        </p15:guide>
        <p15:guide id="2" pos="4050" userDrawn="1">
          <p15:clr>
            <a:srgbClr val="FBAE40"/>
          </p15:clr>
        </p15:guide>
        <p15:guide id="3" pos="4253" userDrawn="1">
          <p15:clr>
            <a:srgbClr val="FBAE40"/>
          </p15:clr>
        </p15:guide>
        <p15:guide id="4" pos="4725" userDrawn="1">
          <p15:clr>
            <a:srgbClr val="FBAE40"/>
          </p15:clr>
        </p15:guide>
        <p15:guide id="5" pos="35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25052723" y="3525454"/>
            <a:ext cx="12917071" cy="2395222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26691336" y="6817726"/>
            <a:ext cx="10177272" cy="7651922"/>
          </a:xfrm>
        </p:spPr>
        <p:txBody>
          <a:bodyPr anchor="b">
            <a:noAutofit/>
          </a:bodyPr>
          <a:lstStyle>
            <a:lvl1pPr>
              <a:lnSpc>
                <a:spcPct val="104000"/>
              </a:lnSpc>
              <a:defRPr sz="11759"/>
            </a:lvl1pPr>
          </a:lstStyle>
          <a:p>
            <a:r>
              <a:rPr lang="en-US"/>
              <a:t>Click to edit Master title style</a:t>
            </a:r>
            <a:endParaRPr lang="en-US" dirty="0"/>
          </a:p>
        </p:txBody>
      </p:sp>
      <p:sp>
        <p:nvSpPr>
          <p:cNvPr id="3" name="Picture Placeholder 2"/>
          <p:cNvSpPr>
            <a:spLocks noGrp="1" noChangeAspect="1"/>
          </p:cNvSpPr>
          <p:nvPr>
            <p:ph type="pic" idx="1"/>
          </p:nvPr>
        </p:nvSpPr>
        <p:spPr>
          <a:xfrm>
            <a:off x="4" y="8"/>
            <a:ext cx="25523350" cy="31089595"/>
          </a:xfrm>
        </p:spPr>
        <p:txBody>
          <a:bodyPr anchor="t"/>
          <a:lstStyle>
            <a:lvl1pPr marL="0" indent="0">
              <a:buNone/>
              <a:defRPr sz="10080"/>
            </a:lvl1pPr>
            <a:lvl2pPr marL="1440081" indent="0">
              <a:buNone/>
              <a:defRPr sz="8820"/>
            </a:lvl2pPr>
            <a:lvl3pPr marL="2880160" indent="0">
              <a:buNone/>
              <a:defRPr sz="7560"/>
            </a:lvl3pPr>
            <a:lvl4pPr marL="4320241" indent="0">
              <a:buNone/>
              <a:defRPr sz="6299"/>
            </a:lvl4pPr>
            <a:lvl5pPr marL="5760321" indent="0">
              <a:buNone/>
              <a:defRPr sz="6299"/>
            </a:lvl5pPr>
            <a:lvl6pPr marL="7200401" indent="0">
              <a:buNone/>
              <a:defRPr sz="6299"/>
            </a:lvl6pPr>
            <a:lvl7pPr marL="8640482" indent="0">
              <a:buNone/>
              <a:defRPr sz="6299"/>
            </a:lvl7pPr>
            <a:lvl8pPr marL="10080561" indent="0">
              <a:buNone/>
              <a:defRPr sz="6299"/>
            </a:lvl8pPr>
            <a:lvl9pPr marL="11520642"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6691336" y="14614588"/>
            <a:ext cx="10177272" cy="13020613"/>
          </a:xfrm>
        </p:spPr>
        <p:txBody>
          <a:bodyPr>
            <a:normAutofit/>
          </a:bodyPr>
          <a:lstStyle>
            <a:lvl1pPr marL="0" indent="0">
              <a:spcBef>
                <a:spcPts val="5039"/>
              </a:spcBef>
              <a:buNone/>
              <a:defRPr sz="5880"/>
            </a:lvl1pPr>
            <a:lvl2pPr marL="1440081" indent="0">
              <a:buNone/>
              <a:defRPr sz="4409"/>
            </a:lvl2pPr>
            <a:lvl3pPr marL="2880160" indent="0">
              <a:buNone/>
              <a:defRPr sz="3779"/>
            </a:lvl3pPr>
            <a:lvl4pPr marL="4320241" indent="0">
              <a:buNone/>
              <a:defRPr sz="3150"/>
            </a:lvl4pPr>
            <a:lvl5pPr marL="5760321" indent="0">
              <a:buNone/>
              <a:defRPr sz="3150"/>
            </a:lvl5pPr>
            <a:lvl6pPr marL="7200401" indent="0">
              <a:buNone/>
              <a:defRPr sz="3150"/>
            </a:lvl6pPr>
            <a:lvl7pPr marL="8640482" indent="0">
              <a:buNone/>
              <a:defRPr sz="3150"/>
            </a:lvl7pPr>
            <a:lvl8pPr marL="10080561" indent="0">
              <a:buNone/>
              <a:defRPr sz="3150"/>
            </a:lvl8pPr>
            <a:lvl9pPr marL="11520642" indent="0">
              <a:buNone/>
              <a:defRPr sz="3150"/>
            </a:lvl9pPr>
          </a:lstStyle>
          <a:p>
            <a:pPr lvl="0"/>
            <a:r>
              <a:rPr lang="en-US"/>
              <a:t>Click to edit Master text styles</a:t>
            </a:r>
          </a:p>
        </p:txBody>
      </p:sp>
      <p:sp>
        <p:nvSpPr>
          <p:cNvPr id="5" name="Date Placeholder 4"/>
          <p:cNvSpPr>
            <a:spLocks noGrp="1"/>
          </p:cNvSpPr>
          <p:nvPr>
            <p:ph type="dt" sz="half" idx="10"/>
          </p:nvPr>
        </p:nvSpPr>
        <p:spPr>
          <a:xfrm>
            <a:off x="26670815" y="28544662"/>
            <a:ext cx="10197642" cy="1655233"/>
          </a:xfrm>
        </p:spPr>
        <p:txBody>
          <a:bodyPr/>
          <a:lstStyle>
            <a:lvl1pPr algn="l">
              <a:defRPr/>
            </a:lvl1pPr>
          </a:lstStyle>
          <a:p>
            <a:fld id="{A14CD4A5-E7A3-4BBE-887C-450FF62C57B8}" type="datetimeFigureOut">
              <a:rPr lang="en-US" smtClean="0"/>
              <a:t>11/3/2021</a:t>
            </a:fld>
            <a:endParaRPr lang="en-US"/>
          </a:p>
        </p:txBody>
      </p:sp>
      <p:sp>
        <p:nvSpPr>
          <p:cNvPr id="6" name="Footer Placeholder 5"/>
          <p:cNvSpPr>
            <a:spLocks noGrp="1"/>
          </p:cNvSpPr>
          <p:nvPr>
            <p:ph type="ftr" sz="quarter" idx="11"/>
          </p:nvPr>
        </p:nvSpPr>
        <p:spPr>
          <a:xfrm>
            <a:off x="1536352" y="28544662"/>
            <a:ext cx="23986998" cy="1655233"/>
          </a:xfrm>
        </p:spPr>
        <p:txBody>
          <a:bodyPr/>
          <a:lstStyle>
            <a:lvl1pPr algn="l">
              <a:defRPr/>
            </a:lvl1pPr>
          </a:lstStyle>
          <a:p>
            <a:endParaRPr lang="en-US"/>
          </a:p>
        </p:txBody>
      </p:sp>
      <p:sp>
        <p:nvSpPr>
          <p:cNvPr id="7" name="Slide Number Placeholder 6"/>
          <p:cNvSpPr>
            <a:spLocks noGrp="1"/>
          </p:cNvSpPr>
          <p:nvPr>
            <p:ph type="sldNum" sz="quarter" idx="12"/>
          </p:nvPr>
        </p:nvSpPr>
        <p:spPr>
          <a:xfrm>
            <a:off x="26691336" y="1693686"/>
            <a:ext cx="10177272" cy="3701385"/>
          </a:xfrm>
        </p:spPr>
        <p:txBody>
          <a:bodyPr anchor="t"/>
          <a:lstStyle>
            <a:lvl1pPr algn="l">
              <a:defRPr sz="15958"/>
            </a:lvl1pPr>
          </a:lstStyle>
          <a:p>
            <a:fld id="{AD86ACC9-F0B9-4BCB-98AB-2C40C0254C2C}" type="slidenum">
              <a:rPr lang="en-US" smtClean="0"/>
              <a:t>‹#›</a:t>
            </a:fld>
            <a:endParaRPr lang="en-US"/>
          </a:p>
        </p:txBody>
      </p:sp>
    </p:spTree>
    <p:extLst>
      <p:ext uri="{BB962C8B-B14F-4D97-AF65-F5344CB8AC3E}">
        <p14:creationId xmlns:p14="http://schemas.microsoft.com/office/powerpoint/2010/main" val="129375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title="Feathers"/>
          <p:cNvGrpSpPr/>
          <p:nvPr/>
        </p:nvGrpSpPr>
        <p:grpSpPr>
          <a:xfrm>
            <a:off x="1018172" y="3279095"/>
            <a:ext cx="13328448" cy="25531602"/>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8841127" y="2576498"/>
            <a:ext cx="28027331" cy="707524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241159" y="11054081"/>
            <a:ext cx="27627298" cy="16553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8227373" y="28544662"/>
            <a:ext cx="8641080" cy="1655233"/>
          </a:xfrm>
          <a:prstGeom prst="rect">
            <a:avLst/>
          </a:prstGeom>
        </p:spPr>
        <p:txBody>
          <a:bodyPr vert="horz" lIns="91440" tIns="45720" rIns="91440" bIns="45720" rtlCol="0" anchor="ctr"/>
          <a:lstStyle>
            <a:lvl1pPr algn="r">
              <a:defRPr sz="4200" baseline="0">
                <a:solidFill>
                  <a:schemeClr val="tx2">
                    <a:lumMod val="75000"/>
                    <a:lumOff val="25000"/>
                  </a:schemeClr>
                </a:solidFill>
                <a:latin typeface="+mj-lt"/>
              </a:defRPr>
            </a:lvl1pPr>
          </a:lstStyle>
          <a:p>
            <a:fld id="{A14CD4A5-E7A3-4BBE-887C-450FF62C57B8}" type="datetimeFigureOut">
              <a:rPr lang="en-US" smtClean="0"/>
              <a:t>11/3/2021</a:t>
            </a:fld>
            <a:endParaRPr lang="en-US"/>
          </a:p>
        </p:txBody>
      </p:sp>
      <p:sp>
        <p:nvSpPr>
          <p:cNvPr id="5" name="Footer Placeholder 4"/>
          <p:cNvSpPr>
            <a:spLocks noGrp="1"/>
          </p:cNvSpPr>
          <p:nvPr>
            <p:ph type="ftr" sz="quarter" idx="3"/>
          </p:nvPr>
        </p:nvSpPr>
        <p:spPr>
          <a:xfrm>
            <a:off x="9241159" y="28544662"/>
            <a:ext cx="17852226" cy="1655233"/>
          </a:xfrm>
          <a:prstGeom prst="rect">
            <a:avLst/>
          </a:prstGeom>
        </p:spPr>
        <p:txBody>
          <a:bodyPr vert="horz" lIns="91440" tIns="45720" rIns="91440" bIns="45720" rtlCol="0" anchor="ctr"/>
          <a:lstStyle>
            <a:lvl1pPr algn="l">
              <a:defRPr sz="4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1200152" y="2846420"/>
            <a:ext cx="5935696" cy="2739353"/>
          </a:xfrm>
          <a:prstGeom prst="rect">
            <a:avLst/>
          </a:prstGeom>
        </p:spPr>
        <p:txBody>
          <a:bodyPr vert="horz" lIns="91440" tIns="45720" rIns="91440" bIns="45720" rtlCol="0" anchor="b"/>
          <a:lstStyle>
            <a:lvl1pPr algn="r">
              <a:defRPr sz="15958" baseline="0">
                <a:solidFill>
                  <a:schemeClr val="tx2">
                    <a:lumMod val="75000"/>
                    <a:lumOff val="25000"/>
                  </a:schemeClr>
                </a:solidFill>
                <a:latin typeface="+mj-lt"/>
              </a:defRPr>
            </a:lvl1pPr>
          </a:lstStyle>
          <a:p>
            <a:fld id="{AD86ACC9-F0B9-4BCB-98AB-2C40C0254C2C}" type="slidenum">
              <a:rPr lang="en-US" smtClean="0"/>
              <a:t>‹#›</a:t>
            </a:fld>
            <a:endParaRPr lang="en-US"/>
          </a:p>
        </p:txBody>
      </p:sp>
      <p:cxnSp>
        <p:nvCxnSpPr>
          <p:cNvPr id="9" name="Straight Connector 8"/>
          <p:cNvCxnSpPr/>
          <p:nvPr/>
        </p:nvCxnSpPr>
        <p:spPr>
          <a:xfrm>
            <a:off x="9241159" y="9864574"/>
            <a:ext cx="2762729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9241159" y="9864574"/>
            <a:ext cx="2762729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6361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880160" rtl="0" eaLnBrk="1" latinLnBrk="0" hangingPunct="1">
        <a:lnSpc>
          <a:spcPct val="99000"/>
        </a:lnSpc>
        <a:spcBef>
          <a:spcPct val="0"/>
        </a:spcBef>
        <a:buNone/>
        <a:defRPr sz="15958" kern="1200">
          <a:solidFill>
            <a:schemeClr val="tx2">
              <a:lumMod val="75000"/>
              <a:lumOff val="25000"/>
            </a:schemeClr>
          </a:solidFill>
          <a:latin typeface="+mj-lt"/>
          <a:ea typeface="+mj-ea"/>
          <a:cs typeface="+mj-cs"/>
        </a:defRPr>
      </a:lvl1pPr>
    </p:titleStyle>
    <p:bodyStyle>
      <a:lvl1pPr marL="1008056" indent="-1008056" algn="l" defTabSz="2880160" rtl="0" eaLnBrk="1" latinLnBrk="0" hangingPunct="1">
        <a:lnSpc>
          <a:spcPct val="111000"/>
        </a:lnSpc>
        <a:spcBef>
          <a:spcPts val="3906"/>
        </a:spcBef>
        <a:buFont typeface="Corbel" panose="020B0503020204020204" pitchFamily="34" charset="0"/>
        <a:buChar char="–"/>
        <a:defRPr sz="8399" kern="1200">
          <a:solidFill>
            <a:schemeClr val="tx2">
              <a:lumMod val="75000"/>
              <a:lumOff val="25000"/>
            </a:schemeClr>
          </a:solidFill>
          <a:latin typeface="+mn-lt"/>
          <a:ea typeface="+mn-ea"/>
          <a:cs typeface="+mn-cs"/>
        </a:defRPr>
      </a:lvl1pPr>
      <a:lvl2pPr marL="2016113" indent="-1008056" algn="l" defTabSz="2880160" rtl="0" eaLnBrk="1" latinLnBrk="0" hangingPunct="1">
        <a:lnSpc>
          <a:spcPct val="111000"/>
        </a:lnSpc>
        <a:spcBef>
          <a:spcPts val="3906"/>
        </a:spcBef>
        <a:buFont typeface="Corbel" panose="020B0503020204020204" pitchFamily="34" charset="0"/>
        <a:buChar char="–"/>
        <a:defRPr sz="7560" kern="1200">
          <a:solidFill>
            <a:schemeClr val="tx2">
              <a:lumMod val="75000"/>
              <a:lumOff val="25000"/>
            </a:schemeClr>
          </a:solidFill>
          <a:latin typeface="+mn-lt"/>
          <a:ea typeface="+mn-ea"/>
          <a:cs typeface="+mn-cs"/>
        </a:defRPr>
      </a:lvl2pPr>
      <a:lvl3pPr marL="3024168" indent="-1008056" algn="l" defTabSz="2880160" rtl="0" eaLnBrk="1" latinLnBrk="0" hangingPunct="1">
        <a:lnSpc>
          <a:spcPct val="111000"/>
        </a:lnSpc>
        <a:spcBef>
          <a:spcPts val="3906"/>
        </a:spcBef>
        <a:buFont typeface="Corbel" panose="020B0503020204020204" pitchFamily="34" charset="0"/>
        <a:buChar char="–"/>
        <a:defRPr sz="6719" i="1" kern="1200">
          <a:solidFill>
            <a:schemeClr val="tx2">
              <a:lumMod val="75000"/>
              <a:lumOff val="25000"/>
            </a:schemeClr>
          </a:solidFill>
          <a:latin typeface="+mn-lt"/>
          <a:ea typeface="+mn-ea"/>
          <a:cs typeface="+mn-cs"/>
        </a:defRPr>
      </a:lvl3pPr>
      <a:lvl4pPr marL="4032224" indent="-1008056" algn="l" defTabSz="2880160" rtl="0" eaLnBrk="1" latinLnBrk="0" hangingPunct="1">
        <a:lnSpc>
          <a:spcPct val="111000"/>
        </a:lnSpc>
        <a:spcBef>
          <a:spcPts val="3906"/>
        </a:spcBef>
        <a:buFont typeface="Corbel" panose="020B0503020204020204" pitchFamily="34" charset="0"/>
        <a:buChar char="–"/>
        <a:defRPr sz="5880" kern="1200">
          <a:solidFill>
            <a:schemeClr val="tx2">
              <a:lumMod val="75000"/>
              <a:lumOff val="25000"/>
            </a:schemeClr>
          </a:solidFill>
          <a:latin typeface="+mn-lt"/>
          <a:ea typeface="+mn-ea"/>
          <a:cs typeface="+mn-cs"/>
        </a:defRPr>
      </a:lvl4pPr>
      <a:lvl5pPr marL="5040281" indent="-1008056" algn="l" defTabSz="2880160" rtl="0" eaLnBrk="1" latinLnBrk="0" hangingPunct="1">
        <a:lnSpc>
          <a:spcPct val="111000"/>
        </a:lnSpc>
        <a:spcBef>
          <a:spcPts val="3906"/>
        </a:spcBef>
        <a:buFont typeface="Corbel" panose="020B0503020204020204" pitchFamily="34" charset="0"/>
        <a:buChar char="–"/>
        <a:defRPr sz="5880" i="1" kern="1200">
          <a:solidFill>
            <a:schemeClr val="tx2">
              <a:lumMod val="75000"/>
              <a:lumOff val="25000"/>
            </a:schemeClr>
          </a:solidFill>
          <a:latin typeface="+mn-lt"/>
          <a:ea typeface="+mn-ea"/>
          <a:cs typeface="+mn-cs"/>
        </a:defRPr>
      </a:lvl5pPr>
      <a:lvl6pPr marL="6048337" indent="-1008056" algn="l" defTabSz="2880160" rtl="0" eaLnBrk="1" latinLnBrk="0" hangingPunct="1">
        <a:lnSpc>
          <a:spcPct val="111000"/>
        </a:lnSpc>
        <a:spcBef>
          <a:spcPts val="3906"/>
        </a:spcBef>
        <a:buFont typeface="Corbel" panose="020B0503020204020204" pitchFamily="34" charset="0"/>
        <a:buChar char="–"/>
        <a:defRPr sz="5880" kern="1200">
          <a:solidFill>
            <a:schemeClr val="accent1">
              <a:lumMod val="75000"/>
            </a:schemeClr>
          </a:solidFill>
          <a:latin typeface="+mn-lt"/>
          <a:ea typeface="+mn-ea"/>
          <a:cs typeface="+mn-cs"/>
        </a:defRPr>
      </a:lvl6pPr>
      <a:lvl7pPr marL="7056393" indent="-1008056" algn="l" defTabSz="2880160" rtl="0" eaLnBrk="1" latinLnBrk="0" hangingPunct="1">
        <a:lnSpc>
          <a:spcPct val="111000"/>
        </a:lnSpc>
        <a:spcBef>
          <a:spcPts val="3906"/>
        </a:spcBef>
        <a:buFont typeface="Corbel" panose="020B0503020204020204" pitchFamily="34" charset="0"/>
        <a:buChar char="–"/>
        <a:defRPr sz="5880" i="1" kern="1200">
          <a:solidFill>
            <a:schemeClr val="accent1">
              <a:lumMod val="75000"/>
            </a:schemeClr>
          </a:solidFill>
          <a:latin typeface="+mn-lt"/>
          <a:ea typeface="+mn-ea"/>
          <a:cs typeface="+mn-cs"/>
        </a:defRPr>
      </a:lvl7pPr>
      <a:lvl8pPr marL="8064449" indent="-1008056" algn="l" defTabSz="2880160" rtl="0" eaLnBrk="1" latinLnBrk="0" hangingPunct="1">
        <a:lnSpc>
          <a:spcPct val="111000"/>
        </a:lnSpc>
        <a:spcBef>
          <a:spcPts val="3906"/>
        </a:spcBef>
        <a:buFont typeface="Corbel" panose="020B0503020204020204" pitchFamily="34" charset="0"/>
        <a:buChar char="–"/>
        <a:defRPr sz="5880" kern="1200" baseline="0">
          <a:solidFill>
            <a:schemeClr val="accent1">
              <a:lumMod val="75000"/>
            </a:schemeClr>
          </a:solidFill>
          <a:latin typeface="+mn-lt"/>
          <a:ea typeface="+mn-ea"/>
          <a:cs typeface="+mn-cs"/>
        </a:defRPr>
      </a:lvl8pPr>
      <a:lvl9pPr marL="9072505" indent="-1008056" algn="l" defTabSz="2880160" rtl="0" eaLnBrk="1" latinLnBrk="0" hangingPunct="1">
        <a:lnSpc>
          <a:spcPct val="111000"/>
        </a:lnSpc>
        <a:spcBef>
          <a:spcPts val="3906"/>
        </a:spcBef>
        <a:buFont typeface="Corbel" panose="020B0503020204020204" pitchFamily="34" charset="0"/>
        <a:buChar char="–"/>
        <a:defRPr sz="5880" i="1" kern="1200" baseline="0">
          <a:solidFill>
            <a:schemeClr val="accent1">
              <a:lumMod val="75000"/>
            </a:schemeClr>
          </a:solidFill>
          <a:latin typeface="+mn-lt"/>
          <a:ea typeface="+mn-ea"/>
          <a:cs typeface="+mn-cs"/>
        </a:defRPr>
      </a:lvl9pPr>
    </p:bodyStyle>
    <p:otherStyle>
      <a:defPPr>
        <a:defRPr lang="en-US"/>
      </a:defPPr>
      <a:lvl1pPr marL="0" algn="l" defTabSz="2880160" rtl="0" eaLnBrk="1" latinLnBrk="0" hangingPunct="1">
        <a:defRPr sz="5669" kern="1200">
          <a:solidFill>
            <a:schemeClr val="tx1"/>
          </a:solidFill>
          <a:latin typeface="+mn-lt"/>
          <a:ea typeface="+mn-ea"/>
          <a:cs typeface="+mn-cs"/>
        </a:defRPr>
      </a:lvl1pPr>
      <a:lvl2pPr marL="1440081" algn="l" defTabSz="2880160" rtl="0" eaLnBrk="1" latinLnBrk="0" hangingPunct="1">
        <a:defRPr sz="5669" kern="1200">
          <a:solidFill>
            <a:schemeClr val="tx1"/>
          </a:solidFill>
          <a:latin typeface="+mn-lt"/>
          <a:ea typeface="+mn-ea"/>
          <a:cs typeface="+mn-cs"/>
        </a:defRPr>
      </a:lvl2pPr>
      <a:lvl3pPr marL="2880160" algn="l" defTabSz="2880160" rtl="0" eaLnBrk="1" latinLnBrk="0" hangingPunct="1">
        <a:defRPr sz="5669" kern="1200">
          <a:solidFill>
            <a:schemeClr val="tx1"/>
          </a:solidFill>
          <a:latin typeface="+mn-lt"/>
          <a:ea typeface="+mn-ea"/>
          <a:cs typeface="+mn-cs"/>
        </a:defRPr>
      </a:lvl3pPr>
      <a:lvl4pPr marL="4320241" algn="l" defTabSz="2880160" rtl="0" eaLnBrk="1" latinLnBrk="0" hangingPunct="1">
        <a:defRPr sz="5669" kern="1200">
          <a:solidFill>
            <a:schemeClr val="tx1"/>
          </a:solidFill>
          <a:latin typeface="+mn-lt"/>
          <a:ea typeface="+mn-ea"/>
          <a:cs typeface="+mn-cs"/>
        </a:defRPr>
      </a:lvl4pPr>
      <a:lvl5pPr marL="5760321" algn="l" defTabSz="2880160" rtl="0" eaLnBrk="1" latinLnBrk="0" hangingPunct="1">
        <a:defRPr sz="5669" kern="1200">
          <a:solidFill>
            <a:schemeClr val="tx1"/>
          </a:solidFill>
          <a:latin typeface="+mn-lt"/>
          <a:ea typeface="+mn-ea"/>
          <a:cs typeface="+mn-cs"/>
        </a:defRPr>
      </a:lvl5pPr>
      <a:lvl6pPr marL="7200401" algn="l" defTabSz="2880160" rtl="0" eaLnBrk="1" latinLnBrk="0" hangingPunct="1">
        <a:defRPr sz="5669" kern="1200">
          <a:solidFill>
            <a:schemeClr val="tx1"/>
          </a:solidFill>
          <a:latin typeface="+mn-lt"/>
          <a:ea typeface="+mn-ea"/>
          <a:cs typeface="+mn-cs"/>
        </a:defRPr>
      </a:lvl6pPr>
      <a:lvl7pPr marL="8640482" algn="l" defTabSz="2880160" rtl="0" eaLnBrk="1" latinLnBrk="0" hangingPunct="1">
        <a:defRPr sz="5669" kern="1200">
          <a:solidFill>
            <a:schemeClr val="tx1"/>
          </a:solidFill>
          <a:latin typeface="+mn-lt"/>
          <a:ea typeface="+mn-ea"/>
          <a:cs typeface="+mn-cs"/>
        </a:defRPr>
      </a:lvl7pPr>
      <a:lvl8pPr marL="10080561" algn="l" defTabSz="2880160" rtl="0" eaLnBrk="1" latinLnBrk="0" hangingPunct="1">
        <a:defRPr sz="5669" kern="1200">
          <a:solidFill>
            <a:schemeClr val="tx1"/>
          </a:solidFill>
          <a:latin typeface="+mn-lt"/>
          <a:ea typeface="+mn-ea"/>
          <a:cs typeface="+mn-cs"/>
        </a:defRPr>
      </a:lvl8pPr>
      <a:lvl9pPr marL="11520642" algn="l" defTabSz="2880160" rtl="0" eaLnBrk="1" latinLnBrk="0" hangingPunct="1">
        <a:defRPr sz="5669"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40" userDrawn="1">
          <p15:clr>
            <a:srgbClr val="F26B43"/>
          </p15:clr>
        </p15:guide>
        <p15:guide id="1" pos="1848" userDrawn="1">
          <p15:clr>
            <a:srgbClr val="F26B43"/>
          </p15:clr>
        </p15:guide>
        <p15:guide id="2" pos="4416" userDrawn="1">
          <p15:clr>
            <a:srgbClr val="F26B43"/>
          </p15:clr>
        </p15:guide>
        <p15:guide id="3" pos="4800" userDrawn="1">
          <p15:clr>
            <a:srgbClr val="F26B43"/>
          </p15:clr>
        </p15:guide>
        <p15:guide id="4" pos="7368" userDrawn="1">
          <p15:clr>
            <a:srgbClr val="F26B43"/>
          </p15:clr>
        </p15:guide>
        <p15:guide id="5" pos="240" userDrawn="1">
          <p15:clr>
            <a:srgbClr val="F26B43"/>
          </p15:clr>
        </p15:guide>
        <p15:guide id="6" pos="1386" userDrawn="1">
          <p15:clr>
            <a:srgbClr val="F26B43"/>
          </p15:clr>
        </p15:guide>
        <p15:guide id="7" pos="3312" userDrawn="1">
          <p15:clr>
            <a:srgbClr val="F26B43"/>
          </p15:clr>
        </p15:guide>
        <p15:guide id="8" pos="3600" userDrawn="1">
          <p15:clr>
            <a:srgbClr val="F26B43"/>
          </p15:clr>
        </p15:guide>
        <p15:guide id="9" pos="5526" userDrawn="1">
          <p15:clr>
            <a:srgbClr val="F26B43"/>
          </p15:clr>
        </p15:guide>
        <p15:guide id="10" pos="180" userDrawn="1">
          <p15:clr>
            <a:srgbClr val="F26B43"/>
          </p15:clr>
        </p15:guide>
        <p15:guide id="11" pos="4637" userDrawn="1">
          <p15:clr>
            <a:srgbClr val="F26B43"/>
          </p15:clr>
        </p15:guide>
        <p15:guide id="12" pos="5040" userDrawn="1">
          <p15:clr>
            <a:srgbClr val="F26B43"/>
          </p15:clr>
        </p15:guide>
        <p15:guide id="13" pos="7736" userDrawn="1">
          <p15:clr>
            <a:srgbClr val="F26B43"/>
          </p15:clr>
        </p15:guide>
        <p15:guide id="14" pos="252" userDrawn="1">
          <p15:clr>
            <a:srgbClr val="F26B43"/>
          </p15:clr>
        </p15:guide>
        <p15:guide id="15" pos="1455" userDrawn="1">
          <p15:clr>
            <a:srgbClr val="F26B43"/>
          </p15:clr>
        </p15:guide>
        <p15:guide id="16" pos="3478" userDrawn="1">
          <p15:clr>
            <a:srgbClr val="F26B43"/>
          </p15:clr>
        </p15:guide>
        <p15:guide id="17" pos="3780" userDrawn="1">
          <p15:clr>
            <a:srgbClr val="F26B43"/>
          </p15:clr>
        </p15:guide>
        <p15:guide id="18" pos="5802" userDrawn="1">
          <p15:clr>
            <a:srgbClr val="F26B43"/>
          </p15:clr>
        </p15:guide>
        <p15:guide id="19" pos="189" userDrawn="1">
          <p15:clr>
            <a:srgbClr val="F26B43"/>
          </p15:clr>
        </p15:guide>
        <p15:guide id="20" pos="1617" userDrawn="1">
          <p15:clr>
            <a:srgbClr val="F26B43"/>
          </p15:clr>
        </p15:guide>
        <p15:guide id="21" pos="3864" userDrawn="1">
          <p15:clr>
            <a:srgbClr val="F26B43"/>
          </p15:clr>
        </p15:guide>
        <p15:guide id="22" pos="4200" userDrawn="1">
          <p15:clr>
            <a:srgbClr val="F26B43"/>
          </p15:clr>
        </p15:guide>
        <p15:guide id="23" pos="6447" userDrawn="1">
          <p15:clr>
            <a:srgbClr val="F26B43"/>
          </p15:clr>
        </p15:guide>
        <p15:guide id="24" pos="210" userDrawn="1">
          <p15:clr>
            <a:srgbClr val="F26B43"/>
          </p15:clr>
        </p15:guide>
        <p15:guide id="25" pos="1213" userDrawn="1">
          <p15:clr>
            <a:srgbClr val="F26B43"/>
          </p15:clr>
        </p15:guide>
        <p15:guide id="26" orient="horz" pos="3960" userDrawn="1">
          <p15:clr>
            <a:srgbClr val="F26B43"/>
          </p15:clr>
        </p15:guide>
        <p15:guide id="27" orient="horz" pos="3840" userDrawn="1">
          <p15:clr>
            <a:srgbClr val="F26B43"/>
          </p15:clr>
        </p15:guide>
        <p15:guide id="28" pos="2898" userDrawn="1">
          <p15:clr>
            <a:srgbClr val="F26B43"/>
          </p15:clr>
        </p15:guide>
        <p15:guide id="29" pos="3150" userDrawn="1">
          <p15:clr>
            <a:srgbClr val="F26B43"/>
          </p15:clr>
        </p15:guide>
        <p15:guide id="30" orient="horz" pos="360" userDrawn="1">
          <p15:clr>
            <a:srgbClr val="F26B43"/>
          </p15:clr>
        </p15:guide>
        <p15:guide id="31" pos="4835" userDrawn="1">
          <p15:clr>
            <a:srgbClr val="F26B43"/>
          </p15:clr>
        </p15:guide>
        <p15:guide id="32" pos="158" userDrawn="1">
          <p15:clr>
            <a:srgbClr val="F26B43"/>
          </p15:clr>
        </p15:guide>
        <p15:guide id="3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062D03AD-59B3-453A-A631-DC806B00A997}"/>
              </a:ext>
            </a:extLst>
          </p:cNvPr>
          <p:cNvPicPr>
            <a:picLocks noChangeAspect="1"/>
          </p:cNvPicPr>
          <p:nvPr/>
        </p:nvPicPr>
        <p:blipFill>
          <a:blip r:embed="rId2"/>
          <a:stretch>
            <a:fillRect/>
          </a:stretch>
        </p:blipFill>
        <p:spPr>
          <a:xfrm>
            <a:off x="14717045" y="8254450"/>
            <a:ext cx="8233198" cy="3951660"/>
          </a:xfrm>
          <a:prstGeom prst="rect">
            <a:avLst/>
          </a:prstGeom>
        </p:spPr>
      </p:pic>
      <p:sp>
        <p:nvSpPr>
          <p:cNvPr id="6" name="TextBox 5"/>
          <p:cNvSpPr txBox="1"/>
          <p:nvPr/>
        </p:nvSpPr>
        <p:spPr>
          <a:xfrm>
            <a:off x="1204862" y="3673151"/>
            <a:ext cx="35242053" cy="647753"/>
          </a:xfrm>
          <a:prstGeom prst="rect">
            <a:avLst/>
          </a:prstGeom>
          <a:noFill/>
        </p:spPr>
        <p:txBody>
          <a:bodyPr wrap="square" lIns="81415" tIns="40709" rIns="81415" bIns="40709" rtlCol="0">
            <a:spAutoFit/>
          </a:bodyPr>
          <a:lstStyle/>
          <a:p>
            <a:endParaRPr lang="en-US" sz="3675" dirty="0"/>
          </a:p>
        </p:txBody>
      </p:sp>
      <p:sp>
        <p:nvSpPr>
          <p:cNvPr id="7" name="TextBox 6"/>
          <p:cNvSpPr txBox="1"/>
          <p:nvPr/>
        </p:nvSpPr>
        <p:spPr>
          <a:xfrm>
            <a:off x="9233260" y="2531610"/>
            <a:ext cx="19871602" cy="2298271"/>
          </a:xfrm>
          <a:prstGeom prst="rect">
            <a:avLst/>
          </a:prstGeom>
          <a:noFill/>
        </p:spPr>
        <p:txBody>
          <a:bodyPr wrap="square" lIns="81483" tIns="40742" rIns="81483" bIns="40742" rtlCol="0">
            <a:spAutoFit/>
          </a:bodyPr>
          <a:lstStyle/>
          <a:p>
            <a:pPr algn="ctr"/>
            <a:r>
              <a:rPr lang="en-US" sz="7200" b="0" i="0" u="none" strike="noStrike" dirty="0">
                <a:solidFill>
                  <a:srgbClr val="000000"/>
                </a:solidFill>
                <a:effectLst/>
                <a:latin typeface="Calibri" panose="020F0502020204030204" pitchFamily="34" charset="0"/>
              </a:rPr>
              <a:t>DYNAMICS OF SOIL PROPERTIES RELATED TO TOPOGRAPHY IN CENTRAL KENTUCKY</a:t>
            </a:r>
            <a:endParaRPr lang="en-US" sz="7200" b="1" dirty="0">
              <a:latin typeface="Arial" panose="020B0604020202020204" pitchFamily="34" charset="0"/>
              <a:cs typeface="Arial" pitchFamily="34" charset="0"/>
            </a:endParaRPr>
          </a:p>
        </p:txBody>
      </p:sp>
      <p:sp>
        <p:nvSpPr>
          <p:cNvPr id="8" name="TextBox 7"/>
          <p:cNvSpPr txBox="1"/>
          <p:nvPr/>
        </p:nvSpPr>
        <p:spPr>
          <a:xfrm>
            <a:off x="5100246" y="5048898"/>
            <a:ext cx="28916556" cy="1805700"/>
          </a:xfrm>
          <a:prstGeom prst="rect">
            <a:avLst/>
          </a:prstGeom>
          <a:noFill/>
        </p:spPr>
        <p:txBody>
          <a:bodyPr wrap="square" lIns="81483" tIns="40742" rIns="81483" bIns="40742" rtlCol="0">
            <a:spAutoFit/>
          </a:bodyPr>
          <a:lstStyle/>
          <a:p>
            <a:pPr algn="ctr"/>
            <a:r>
              <a:rPr lang="en-US" sz="5250" b="1" i="1" dirty="0">
                <a:latin typeface="Times New Roman" pitchFamily="18" charset="0"/>
                <a:cs typeface="Times New Roman" pitchFamily="18" charset="0"/>
              </a:rPr>
              <a:t>Matthew Fowler &amp; </a:t>
            </a:r>
            <a:r>
              <a:rPr lang="en-US" sz="5250" b="1" i="1" dirty="0" err="1">
                <a:latin typeface="Times New Roman" pitchFamily="18" charset="0"/>
                <a:cs typeface="Times New Roman" pitchFamily="18" charset="0"/>
              </a:rPr>
              <a:t>Iin</a:t>
            </a:r>
            <a:r>
              <a:rPr lang="en-US" sz="5250" b="1" i="1" dirty="0">
                <a:latin typeface="Times New Roman" pitchFamily="18" charset="0"/>
                <a:cs typeface="Times New Roman" pitchFamily="18" charset="0"/>
              </a:rPr>
              <a:t> </a:t>
            </a:r>
            <a:r>
              <a:rPr lang="en-US" sz="5250" b="1" i="1" dirty="0" err="1">
                <a:latin typeface="Times New Roman" pitchFamily="18" charset="0"/>
                <a:cs typeface="Times New Roman" pitchFamily="18" charset="0"/>
              </a:rPr>
              <a:t>Handayani</a:t>
            </a:r>
            <a:endParaRPr lang="en-US" sz="5250" b="1" i="1" dirty="0">
              <a:latin typeface="Times New Roman" pitchFamily="18" charset="0"/>
              <a:cs typeface="Times New Roman" pitchFamily="18" charset="0"/>
            </a:endParaRPr>
          </a:p>
          <a:p>
            <a:pPr algn="ctr"/>
            <a:r>
              <a:rPr lang="en-US" sz="4374" dirty="0">
                <a:latin typeface="Arial" pitchFamily="34" charset="0"/>
                <a:cs typeface="Arial" pitchFamily="34" charset="0"/>
              </a:rPr>
              <a:t>Hutson School of Agriculture, Murray State University, Murray, Kentucky, USA</a:t>
            </a:r>
          </a:p>
          <a:p>
            <a:endParaRPr lang="en-US" sz="1575" dirty="0"/>
          </a:p>
        </p:txBody>
      </p:sp>
      <p:sp>
        <p:nvSpPr>
          <p:cNvPr id="11" name="TextBox 10"/>
          <p:cNvSpPr txBox="1"/>
          <p:nvPr/>
        </p:nvSpPr>
        <p:spPr>
          <a:xfrm>
            <a:off x="400049" y="7722567"/>
            <a:ext cx="12370729" cy="6853364"/>
          </a:xfrm>
          <a:prstGeom prst="rect">
            <a:avLst/>
          </a:prstGeom>
          <a:noFill/>
        </p:spPr>
        <p:txBody>
          <a:bodyPr wrap="square" lIns="81483" tIns="40742" rIns="81483" bIns="40742" rtlCol="0">
            <a:spAutoFit/>
          </a:bodyPr>
          <a:lstStyle/>
          <a:p>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Topography has a significant influence on soil chemical, physical, and biological properties (</a:t>
            </a:r>
            <a:r>
              <a:rPr lang="en-US" sz="2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Florinsky</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2012). Water plays a significant role with topography to influence these properties. An increase in slope leads to more runoff, moving soil particles to the bottom of the slope. This generally means that slopes will be less fertile than soils at the bottom of the slope (</a:t>
            </a:r>
            <a:r>
              <a:rPr lang="en-US" sz="2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Florinksy</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2012). The influence of slope and water on soil properties and formation have been well understood for a long time.</a:t>
            </a:r>
            <a:r>
              <a:rPr lang="en-US" sz="2200" dirty="0">
                <a:solidFill>
                  <a:prstClr val="black"/>
                </a:solidFill>
                <a:latin typeface="Arial" panose="020B0604020202020204" pitchFamily="34" charset="0"/>
                <a:ea typeface="Times New Roman" panose="02020603050405020304" pitchFamily="18" charset="0"/>
                <a:cs typeface="Arial" pitchFamily="34" charset="0"/>
              </a:rPr>
              <a:t> This association influences the accumulation and depletion of nutrients and soil organic matter in different topographic areas (</a:t>
            </a:r>
            <a:r>
              <a:rPr lang="en-US" sz="2200" dirty="0">
                <a:effectLst/>
                <a:latin typeface="Arial" panose="020B0604020202020204" pitchFamily="34" charset="0"/>
                <a:ea typeface="Calibri" panose="020F0502020204030204" pitchFamily="34" charset="0"/>
                <a:cs typeface="Arial" panose="020B0604020202020204" pitchFamily="34" charset="0"/>
              </a:rPr>
              <a:t>Mellinger, 2015). </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Soil aggregate stability can be used as an indicator to soil resistance to soil erosion (</a:t>
            </a:r>
            <a:r>
              <a:rPr lang="en-US" sz="2200" dirty="0" err="1">
                <a:effectLst/>
                <a:latin typeface="Arial" panose="020B0604020202020204" pitchFamily="34" charset="0"/>
                <a:ea typeface="Calibri" panose="020F0502020204030204" pitchFamily="34" charset="0"/>
                <a:cs typeface="Arial" panose="020B0604020202020204" pitchFamily="34" charset="0"/>
              </a:rPr>
              <a:t>Barthès</a:t>
            </a:r>
            <a:r>
              <a:rPr lang="en-US" sz="2200" dirty="0">
                <a:effectLst/>
                <a:latin typeface="Arial" panose="020B0604020202020204" pitchFamily="34" charset="0"/>
                <a:ea typeface="Calibri" panose="020F0502020204030204" pitchFamily="34" charset="0"/>
                <a:cs typeface="Arial" panose="020B0604020202020204" pitchFamily="34" charset="0"/>
              </a:rPr>
              <a:t> &amp; </a:t>
            </a:r>
            <a:r>
              <a:rPr lang="en-US" sz="2200" dirty="0" err="1">
                <a:effectLst/>
                <a:latin typeface="Arial" panose="020B0604020202020204" pitchFamily="34" charset="0"/>
                <a:ea typeface="Calibri" panose="020F0502020204030204" pitchFamily="34" charset="0"/>
                <a:cs typeface="Arial" panose="020B0604020202020204" pitchFamily="34" charset="0"/>
              </a:rPr>
              <a:t>Benali</a:t>
            </a:r>
            <a:r>
              <a:rPr lang="en-US" sz="2200" dirty="0">
                <a:latin typeface="Arial" panose="020B0604020202020204" pitchFamily="34" charset="0"/>
                <a:ea typeface="Calibri" panose="020F0502020204030204" pitchFamily="34" charset="0"/>
                <a:cs typeface="Arial" panose="020B0604020202020204" pitchFamily="34" charset="0"/>
              </a:rPr>
              <a:t>, 2002). The more stabile the soil aggregates, the more resistant they are to erosion. This would affect the distribution of soil nutrients in a particular landscape in accordance with topography.</a:t>
            </a:r>
          </a:p>
          <a:p>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Land use can also alter soil properties by increasing erosion, mixing soil layers, and altering soil biological functions (Biro et al., 2013). Agricultural land use can especially influence soil properties. Soil organic matter often is lower in cultivated areas than in areas that are undisturbed by agriculture, such as wooded areas. Additionally, soil pH is affected by different land uses. A study in Sudan found soil pH levels to be higher in cultivated fields than nearby wooded areas (Biro et al., 2013). It was noted that soil organic matter had dropped from the wooded areas (at 1.13%) to the cultivated areas (at .93%). Soil pH had increased from the wooded areas (7.23) to the cultivated areas (7.33). The objective of this study was to determine the contribution of land uses and topography to change the following soil properties: soil organic matter (SOM), soil compaction, soil color, soil pH, and SOM in stable aggregates (SOM-SA).  </a:t>
            </a:r>
          </a:p>
        </p:txBody>
      </p:sp>
      <p:sp>
        <p:nvSpPr>
          <p:cNvPr id="15" name="Rectangle 14"/>
          <p:cNvSpPr/>
          <p:nvPr/>
        </p:nvSpPr>
        <p:spPr>
          <a:xfrm>
            <a:off x="333375" y="7234104"/>
            <a:ext cx="12662237" cy="21645698"/>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1483" tIns="40742" rIns="81483" bIns="40742" rtlCol="0" anchor="ctr"/>
          <a:lstStyle/>
          <a:p>
            <a:pPr algn="ctr"/>
            <a:endParaRPr lang="en-US" sz="1575"/>
          </a:p>
        </p:txBody>
      </p:sp>
      <p:sp>
        <p:nvSpPr>
          <p:cNvPr id="16" name="TextBox 15"/>
          <p:cNvSpPr txBox="1"/>
          <p:nvPr/>
        </p:nvSpPr>
        <p:spPr>
          <a:xfrm>
            <a:off x="514442" y="17984600"/>
            <a:ext cx="10730344" cy="876664"/>
          </a:xfrm>
          <a:prstGeom prst="rect">
            <a:avLst/>
          </a:prstGeom>
          <a:noFill/>
        </p:spPr>
        <p:txBody>
          <a:bodyPr wrap="square" lIns="81483" tIns="40742" rIns="81483" bIns="40742" rtlCol="0">
            <a:spAutoFit/>
          </a:bodyPr>
          <a:lstStyle/>
          <a:p>
            <a:r>
              <a:rPr lang="en-US" sz="5162" b="1" dirty="0">
                <a:latin typeface="Arial" pitchFamily="34" charset="0"/>
                <a:cs typeface="Arial" pitchFamily="34" charset="0"/>
              </a:rPr>
              <a:t>Methods</a:t>
            </a:r>
          </a:p>
        </p:txBody>
      </p:sp>
      <p:sp>
        <p:nvSpPr>
          <p:cNvPr id="17" name="Rectangle 16"/>
          <p:cNvSpPr/>
          <p:nvPr/>
        </p:nvSpPr>
        <p:spPr>
          <a:xfrm>
            <a:off x="24424083" y="7262141"/>
            <a:ext cx="13580665" cy="3852536"/>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1483" tIns="40742" rIns="81483" bIns="40742" rtlCol="0" anchor="ctr"/>
          <a:lstStyle/>
          <a:p>
            <a:pPr algn="ctr"/>
            <a:endParaRPr lang="en-US" sz="1575"/>
          </a:p>
        </p:txBody>
      </p:sp>
      <p:sp>
        <p:nvSpPr>
          <p:cNvPr id="18" name="Rectangle 17"/>
          <p:cNvSpPr/>
          <p:nvPr/>
        </p:nvSpPr>
        <p:spPr>
          <a:xfrm>
            <a:off x="333375" y="2313483"/>
            <a:ext cx="37671373" cy="4640772"/>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1483" tIns="40742" rIns="81483" bIns="40742" rtlCol="0" anchor="ctr"/>
          <a:lstStyle/>
          <a:p>
            <a:pPr algn="ctr"/>
            <a:endParaRPr lang="en-US" sz="1575"/>
          </a:p>
        </p:txBody>
      </p:sp>
      <p:sp>
        <p:nvSpPr>
          <p:cNvPr id="21" name="TextBox 20"/>
          <p:cNvSpPr txBox="1"/>
          <p:nvPr/>
        </p:nvSpPr>
        <p:spPr>
          <a:xfrm>
            <a:off x="486624" y="14300271"/>
            <a:ext cx="9468867" cy="876664"/>
          </a:xfrm>
          <a:prstGeom prst="rect">
            <a:avLst/>
          </a:prstGeom>
          <a:noFill/>
        </p:spPr>
        <p:txBody>
          <a:bodyPr wrap="square" lIns="81483" tIns="40742" rIns="81483" bIns="40742" rtlCol="0">
            <a:spAutoFit/>
          </a:bodyPr>
          <a:lstStyle/>
          <a:p>
            <a:r>
              <a:rPr lang="en-US" sz="5162" b="1" dirty="0">
                <a:latin typeface="Arial" pitchFamily="34" charset="0"/>
                <a:cs typeface="Arial" pitchFamily="34" charset="0"/>
              </a:rPr>
              <a:t>Study Site</a:t>
            </a:r>
          </a:p>
        </p:txBody>
      </p:sp>
      <p:sp>
        <p:nvSpPr>
          <p:cNvPr id="23" name="Rectangle 22"/>
          <p:cNvSpPr/>
          <p:nvPr/>
        </p:nvSpPr>
        <p:spPr>
          <a:xfrm flipV="1">
            <a:off x="13421435" y="7243740"/>
            <a:ext cx="10710823" cy="21645696"/>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1483" tIns="40742" rIns="81483" bIns="40742" rtlCol="0" anchor="ctr"/>
          <a:lstStyle/>
          <a:p>
            <a:pPr algn="ctr"/>
            <a:endParaRPr lang="en-US" sz="1575"/>
          </a:p>
        </p:txBody>
      </p:sp>
      <p:sp>
        <p:nvSpPr>
          <p:cNvPr id="24" name="TextBox 23"/>
          <p:cNvSpPr txBox="1"/>
          <p:nvPr/>
        </p:nvSpPr>
        <p:spPr>
          <a:xfrm>
            <a:off x="14604438" y="7492925"/>
            <a:ext cx="11295525" cy="876664"/>
          </a:xfrm>
          <a:prstGeom prst="rect">
            <a:avLst/>
          </a:prstGeom>
          <a:noFill/>
        </p:spPr>
        <p:txBody>
          <a:bodyPr wrap="square" lIns="81483" tIns="40742" rIns="81483" bIns="40742" rtlCol="0">
            <a:spAutoFit/>
          </a:bodyPr>
          <a:lstStyle/>
          <a:p>
            <a:r>
              <a:rPr lang="en-US" sz="5162" b="1" dirty="0">
                <a:latin typeface="Arial" pitchFamily="34" charset="0"/>
                <a:cs typeface="Arial" pitchFamily="34" charset="0"/>
              </a:rPr>
              <a:t>Results</a:t>
            </a:r>
          </a:p>
        </p:txBody>
      </p:sp>
      <p:sp>
        <p:nvSpPr>
          <p:cNvPr id="27" name="Rectangle 26"/>
          <p:cNvSpPr/>
          <p:nvPr/>
        </p:nvSpPr>
        <p:spPr>
          <a:xfrm>
            <a:off x="24424083" y="22690829"/>
            <a:ext cx="13647342" cy="2280739"/>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1483" tIns="40742" rIns="81483" bIns="40742" rtlCol="0" anchor="ctr"/>
          <a:lstStyle/>
          <a:p>
            <a:pPr algn="ctr"/>
            <a:endParaRPr lang="en-US" sz="1575"/>
          </a:p>
        </p:txBody>
      </p:sp>
      <p:sp>
        <p:nvSpPr>
          <p:cNvPr id="28" name="TextBox 27"/>
          <p:cNvSpPr txBox="1"/>
          <p:nvPr/>
        </p:nvSpPr>
        <p:spPr>
          <a:xfrm>
            <a:off x="24572172" y="23590533"/>
            <a:ext cx="13513344" cy="1097942"/>
          </a:xfrm>
          <a:prstGeom prst="rect">
            <a:avLst/>
          </a:prstGeom>
          <a:noFill/>
        </p:spPr>
        <p:txBody>
          <a:bodyPr wrap="square" lIns="81483" tIns="40742" rIns="81483" bIns="40742" rtlCol="0">
            <a:spAutoFit/>
          </a:bodyPr>
          <a:lstStyle/>
          <a:p>
            <a:r>
              <a:rPr lang="en-US" sz="2200" dirty="0">
                <a:latin typeface="Arial" pitchFamily="34" charset="0"/>
                <a:cs typeface="Arial" pitchFamily="34" charset="0"/>
              </a:rPr>
              <a:t>This research was made possible by the support and funding of the McNair Scholar Program, the use of the Soil Science Laboratory of the Hutson School of Agriculture at Murray State University, and Peterson Farms in Loretto, KY.</a:t>
            </a:r>
            <a:endParaRPr lang="en-US" sz="3236" b="1" dirty="0">
              <a:latin typeface="Times New Roman" pitchFamily="18" charset="0"/>
              <a:cs typeface="Times New Roman" pitchFamily="18" charset="0"/>
            </a:endParaRPr>
          </a:p>
        </p:txBody>
      </p:sp>
      <p:sp>
        <p:nvSpPr>
          <p:cNvPr id="29" name="Rectangle 28"/>
          <p:cNvSpPr/>
          <p:nvPr/>
        </p:nvSpPr>
        <p:spPr>
          <a:xfrm>
            <a:off x="24457420" y="25180803"/>
            <a:ext cx="13580668" cy="3719582"/>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1483" tIns="40742" rIns="81483" bIns="40742" rtlCol="0" anchor="ctr"/>
          <a:lstStyle/>
          <a:p>
            <a:pPr algn="ctr"/>
            <a:endParaRPr lang="en-US" sz="1575"/>
          </a:p>
        </p:txBody>
      </p:sp>
      <p:sp>
        <p:nvSpPr>
          <p:cNvPr id="30" name="TextBox 29"/>
          <p:cNvSpPr txBox="1"/>
          <p:nvPr/>
        </p:nvSpPr>
        <p:spPr>
          <a:xfrm>
            <a:off x="24492471" y="25931750"/>
            <a:ext cx="13512277" cy="2782443"/>
          </a:xfrm>
          <a:prstGeom prst="rect">
            <a:avLst/>
          </a:prstGeom>
          <a:noFill/>
        </p:spPr>
        <p:txBody>
          <a:bodyPr wrap="square" lIns="81483" tIns="40742" rIns="81483" bIns="40742" rtlCol="0">
            <a:spAutoFit/>
          </a:bodyPr>
          <a:lstStyle/>
          <a:p>
            <a:pPr indent="-457200">
              <a:spcAft>
                <a:spcPts val="800"/>
              </a:spcAft>
              <a:defRPr/>
            </a:pPr>
            <a:r>
              <a:rPr lang="en-US" sz="1100" dirty="0" err="1">
                <a:effectLst/>
                <a:latin typeface="Arial" panose="020B0604020202020204" pitchFamily="34" charset="0"/>
                <a:ea typeface="Calibri" panose="020F0502020204030204" pitchFamily="34" charset="0"/>
                <a:cs typeface="Arial" panose="020B0604020202020204" pitchFamily="34" charset="0"/>
              </a:rPr>
              <a:t>Asadi</a:t>
            </a:r>
            <a:r>
              <a:rPr lang="en-US" sz="1100" dirty="0">
                <a:effectLst/>
                <a:latin typeface="Arial" panose="020B0604020202020204" pitchFamily="34" charset="0"/>
                <a:ea typeface="Calibri" panose="020F0502020204030204" pitchFamily="34" charset="0"/>
                <a:cs typeface="Arial" panose="020B0604020202020204" pitchFamily="34" charset="0"/>
              </a:rPr>
              <a:t>, H., </a:t>
            </a:r>
            <a:r>
              <a:rPr lang="en-US" sz="1100" dirty="0" err="1">
                <a:effectLst/>
                <a:latin typeface="Arial" panose="020B0604020202020204" pitchFamily="34" charset="0"/>
                <a:ea typeface="Calibri" panose="020F0502020204030204" pitchFamily="34" charset="0"/>
                <a:cs typeface="Arial" panose="020B0604020202020204" pitchFamily="34" charset="0"/>
              </a:rPr>
              <a:t>Raeisvandi</a:t>
            </a:r>
            <a:r>
              <a:rPr lang="en-US" sz="1100" dirty="0">
                <a:effectLst/>
                <a:latin typeface="Arial" panose="020B0604020202020204" pitchFamily="34" charset="0"/>
                <a:ea typeface="Calibri" panose="020F0502020204030204" pitchFamily="34" charset="0"/>
                <a:cs typeface="Arial" panose="020B0604020202020204" pitchFamily="34" charset="0"/>
              </a:rPr>
              <a:t>, A., </a:t>
            </a:r>
            <a:r>
              <a:rPr lang="en-US" sz="1100" dirty="0" err="1">
                <a:effectLst/>
                <a:latin typeface="Arial" panose="020B0604020202020204" pitchFamily="34" charset="0"/>
                <a:ea typeface="Calibri" panose="020F0502020204030204" pitchFamily="34" charset="0"/>
                <a:cs typeface="Arial" panose="020B0604020202020204" pitchFamily="34" charset="0"/>
              </a:rPr>
              <a:t>Rabiei</a:t>
            </a:r>
            <a:r>
              <a:rPr lang="en-US" sz="1100" dirty="0">
                <a:effectLst/>
                <a:latin typeface="Arial" panose="020B0604020202020204" pitchFamily="34" charset="0"/>
                <a:ea typeface="Calibri" panose="020F0502020204030204" pitchFamily="34" charset="0"/>
                <a:cs typeface="Arial" panose="020B0604020202020204" pitchFamily="34" charset="0"/>
              </a:rPr>
              <a:t>, B. and </a:t>
            </a:r>
            <a:r>
              <a:rPr lang="en-US" sz="1100" dirty="0" err="1">
                <a:effectLst/>
                <a:latin typeface="Arial" panose="020B0604020202020204" pitchFamily="34" charset="0"/>
                <a:ea typeface="Calibri" panose="020F0502020204030204" pitchFamily="34" charset="0"/>
                <a:cs typeface="Arial" panose="020B0604020202020204" pitchFamily="34" charset="0"/>
              </a:rPr>
              <a:t>Ghadiri</a:t>
            </a:r>
            <a:r>
              <a:rPr lang="en-US" sz="1100" dirty="0">
                <a:effectLst/>
                <a:latin typeface="Arial" panose="020B0604020202020204" pitchFamily="34" charset="0"/>
                <a:ea typeface="Calibri" panose="020F0502020204030204" pitchFamily="34" charset="0"/>
                <a:cs typeface="Arial" panose="020B0604020202020204" pitchFamily="34" charset="0"/>
              </a:rPr>
              <a:t>, H. (2012). Effect of land use and topography on soil properties and agronomic productivity on calcareous soils of a semiarid region, Iran. Land </a:t>
            </a:r>
            <a:r>
              <a:rPr lang="en-US" sz="1100" dirty="0" err="1">
                <a:effectLst/>
                <a:latin typeface="Arial" panose="020B0604020202020204" pitchFamily="34" charset="0"/>
                <a:ea typeface="Calibri" panose="020F0502020204030204" pitchFamily="34" charset="0"/>
                <a:cs typeface="Arial" panose="020B0604020202020204" pitchFamily="34" charset="0"/>
              </a:rPr>
              <a:t>Degrad</a:t>
            </a:r>
            <a:r>
              <a:rPr lang="en-US" sz="1100" dirty="0">
                <a:effectLst/>
                <a:latin typeface="Arial" panose="020B0604020202020204" pitchFamily="34" charset="0"/>
                <a:ea typeface="Calibri" panose="020F0502020204030204" pitchFamily="34" charset="0"/>
                <a:cs typeface="Arial" panose="020B0604020202020204" pitchFamily="34" charset="0"/>
              </a:rPr>
              <a:t>. Dev. 23: 496-504. https://doi.org/10.1002/ldr.1081</a:t>
            </a:r>
          </a:p>
          <a:p>
            <a:pPr indent="-457200">
              <a:spcAft>
                <a:spcPts val="800"/>
              </a:spcAft>
              <a:defRPr/>
            </a:pPr>
            <a:r>
              <a:rPr lang="en-US" sz="1100" dirty="0" err="1">
                <a:effectLst/>
                <a:latin typeface="Arial" panose="020B0604020202020204" pitchFamily="34" charset="0"/>
                <a:ea typeface="Calibri" panose="020F0502020204030204" pitchFamily="34" charset="0"/>
                <a:cs typeface="Arial" panose="020B0604020202020204" pitchFamily="34" charset="0"/>
              </a:rPr>
              <a:t>Barthès</a:t>
            </a:r>
            <a:r>
              <a:rPr lang="en-US" sz="1100" dirty="0">
                <a:effectLst/>
                <a:latin typeface="Arial" panose="020B0604020202020204" pitchFamily="34" charset="0"/>
                <a:ea typeface="Calibri" panose="020F0502020204030204" pitchFamily="34" charset="0"/>
                <a:cs typeface="Arial" panose="020B0604020202020204" pitchFamily="34" charset="0"/>
              </a:rPr>
              <a:t>, B. &amp; </a:t>
            </a:r>
            <a:r>
              <a:rPr lang="en-US" sz="1100" dirty="0" err="1">
                <a:effectLst/>
                <a:latin typeface="Arial" panose="020B0604020202020204" pitchFamily="34" charset="0"/>
                <a:ea typeface="Calibri" panose="020F0502020204030204" pitchFamily="34" charset="0"/>
                <a:cs typeface="Arial" panose="020B0604020202020204" pitchFamily="34" charset="0"/>
              </a:rPr>
              <a:t>Benali</a:t>
            </a:r>
            <a:r>
              <a:rPr lang="en-US" sz="1100" dirty="0">
                <a:effectLst/>
                <a:latin typeface="Arial" panose="020B0604020202020204" pitchFamily="34" charset="0"/>
                <a:ea typeface="Calibri" panose="020F0502020204030204" pitchFamily="34" charset="0"/>
                <a:cs typeface="Arial" panose="020B0604020202020204" pitchFamily="34" charset="0"/>
              </a:rPr>
              <a:t>, </a:t>
            </a:r>
            <a:r>
              <a:rPr lang="en-US" sz="1100" dirty="0" err="1">
                <a:effectLst/>
                <a:latin typeface="Arial" panose="020B0604020202020204" pitchFamily="34" charset="0"/>
                <a:ea typeface="Calibri" panose="020F0502020204030204" pitchFamily="34" charset="0"/>
                <a:cs typeface="Arial" panose="020B0604020202020204" pitchFamily="34" charset="0"/>
              </a:rPr>
              <a:t>Issam</a:t>
            </a:r>
            <a:r>
              <a:rPr lang="en-US" sz="1100" dirty="0">
                <a:effectLst/>
                <a:latin typeface="Arial" panose="020B0604020202020204" pitchFamily="34" charset="0"/>
                <a:ea typeface="Calibri" panose="020F0502020204030204" pitchFamily="34" charset="0"/>
                <a:cs typeface="Arial" panose="020B0604020202020204" pitchFamily="34" charset="0"/>
              </a:rPr>
              <a:t>. (2002). Aggregate stability as an indicator of soil susceptibility to runoff and erosion : validation at several levels. CATENA. 47. 133-149. 10.1016/S0341-8162(01)00180-1.</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457200" algn="l" defTabSz="457200" rtl="0" eaLnBrk="1" fontAlgn="auto" latinLnBrk="0" hangingPunct="1">
              <a:spcBef>
                <a:spcPts val="0"/>
              </a:spcBef>
              <a:spcAft>
                <a:spcPts val="8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Biro, K., Pradhan, B., </a:t>
            </a: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Buchroithner</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 and </a:t>
            </a: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Makeschin</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F. (2013). Land Use/Land Cover Change Analysis and its Impact on Soil Properties in the Northern Part of </a:t>
            </a: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Gadarif</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Region, Sudan. Land Degradation &amp; Development. 24(1), 90-102. doi:10.1002/ldr.1116</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sz="1100" dirty="0" err="1">
                <a:effectLst/>
                <a:latin typeface="Arial" panose="020B0604020202020204" pitchFamily="34" charset="0"/>
                <a:ea typeface="Calibri" panose="020F0502020204030204" pitchFamily="34" charset="0"/>
                <a:cs typeface="Arial" panose="020B0604020202020204" pitchFamily="34" charset="0"/>
              </a:rPr>
              <a:t>Florinsky</a:t>
            </a:r>
            <a:r>
              <a:rPr lang="en-US" sz="1100" dirty="0">
                <a:effectLst/>
                <a:latin typeface="Arial" panose="020B0604020202020204" pitchFamily="34" charset="0"/>
                <a:ea typeface="Calibri" panose="020F0502020204030204" pitchFamily="34" charset="0"/>
                <a:cs typeface="Arial" panose="020B0604020202020204" pitchFamily="34" charset="0"/>
              </a:rPr>
              <a:t>, Igor. (2012). Influence of Topography on Soil Properties. doi:10.1016/B978-0-12-385036-2.00008-0.</a:t>
            </a:r>
          </a:p>
          <a:p>
            <a:pPr marL="0" marR="0">
              <a:lnSpc>
                <a:spcPct val="150000"/>
              </a:lnSpc>
              <a:spcBef>
                <a:spcPts val="0"/>
              </a:spcBef>
              <a:spcAft>
                <a:spcPts val="800"/>
              </a:spcAft>
            </a:pPr>
            <a:r>
              <a:rPr lang="en-US" sz="1100" b="0" i="0" dirty="0">
                <a:solidFill>
                  <a:srgbClr val="222222"/>
                </a:solidFill>
                <a:effectLst/>
                <a:latin typeface="Arial" panose="020B0604020202020204" pitchFamily="34" charset="0"/>
                <a:cs typeface="Arial" panose="020B0604020202020204" pitchFamily="34" charset="0"/>
              </a:rPr>
              <a:t>Guo, </a:t>
            </a:r>
            <a:r>
              <a:rPr lang="en-US" sz="1100" b="0" i="0" dirty="0" err="1">
                <a:solidFill>
                  <a:srgbClr val="222222"/>
                </a:solidFill>
                <a:effectLst/>
                <a:latin typeface="Arial" panose="020B0604020202020204" pitchFamily="34" charset="0"/>
                <a:cs typeface="Arial" panose="020B0604020202020204" pitchFamily="34" charset="0"/>
              </a:rPr>
              <a:t>Xinxin</a:t>
            </a:r>
            <a:r>
              <a:rPr lang="en-US" sz="1100" b="0" i="0" dirty="0">
                <a:solidFill>
                  <a:srgbClr val="222222"/>
                </a:solidFill>
                <a:effectLst/>
                <a:latin typeface="Arial" panose="020B0604020202020204" pitchFamily="34" charset="0"/>
                <a:cs typeface="Arial" panose="020B0604020202020204" pitchFamily="34" charset="0"/>
              </a:rPr>
              <a:t>, </a:t>
            </a:r>
            <a:r>
              <a:rPr lang="en-US" sz="1100" b="0" i="0" dirty="0" err="1">
                <a:solidFill>
                  <a:srgbClr val="222222"/>
                </a:solidFill>
                <a:effectLst/>
                <a:latin typeface="Arial" panose="020B0604020202020204" pitchFamily="34" charset="0"/>
                <a:cs typeface="Arial" panose="020B0604020202020204" pitchFamily="34" charset="0"/>
              </a:rPr>
              <a:t>Qiang</a:t>
            </a:r>
            <a:r>
              <a:rPr lang="en-US" sz="1100" b="0" i="0" dirty="0">
                <a:solidFill>
                  <a:srgbClr val="222222"/>
                </a:solidFill>
                <a:effectLst/>
                <a:latin typeface="Arial" panose="020B0604020202020204" pitchFamily="34" charset="0"/>
                <a:cs typeface="Arial" panose="020B0604020202020204" pitchFamily="34" charset="0"/>
              </a:rPr>
              <a:t> Fu, </a:t>
            </a:r>
            <a:r>
              <a:rPr lang="en-US" sz="1100" b="0" i="0" dirty="0" err="1">
                <a:solidFill>
                  <a:srgbClr val="222222"/>
                </a:solidFill>
                <a:effectLst/>
                <a:latin typeface="Arial" panose="020B0604020202020204" pitchFamily="34" charset="0"/>
                <a:cs typeface="Arial" panose="020B0604020202020204" pitchFamily="34" charset="0"/>
              </a:rPr>
              <a:t>Yanhong</a:t>
            </a:r>
            <a:r>
              <a:rPr lang="en-US" sz="1100" b="0" i="0" dirty="0">
                <a:solidFill>
                  <a:srgbClr val="222222"/>
                </a:solidFill>
                <a:effectLst/>
                <a:latin typeface="Arial" panose="020B0604020202020204" pitchFamily="34" charset="0"/>
                <a:cs typeface="Arial" panose="020B0604020202020204" pitchFamily="34" charset="0"/>
              </a:rPr>
              <a:t> Hang, He Lu, </a:t>
            </a:r>
            <a:r>
              <a:rPr lang="en-US" sz="1100" b="0" i="0" dirty="0" err="1">
                <a:solidFill>
                  <a:srgbClr val="222222"/>
                </a:solidFill>
                <a:effectLst/>
                <a:latin typeface="Arial" panose="020B0604020202020204" pitchFamily="34" charset="0"/>
                <a:cs typeface="Arial" panose="020B0604020202020204" pitchFamily="34" charset="0"/>
              </a:rPr>
              <a:t>Fengjie</a:t>
            </a:r>
            <a:r>
              <a:rPr lang="en-US" sz="1100" b="0" i="0" dirty="0">
                <a:solidFill>
                  <a:srgbClr val="222222"/>
                </a:solidFill>
                <a:effectLst/>
                <a:latin typeface="Arial" panose="020B0604020202020204" pitchFamily="34" charset="0"/>
                <a:cs typeface="Arial" panose="020B0604020202020204" pitchFamily="34" charset="0"/>
              </a:rPr>
              <a:t> Gao, and </a:t>
            </a:r>
            <a:r>
              <a:rPr lang="en-US" sz="1100" b="0" i="0" dirty="0" err="1">
                <a:solidFill>
                  <a:srgbClr val="222222"/>
                </a:solidFill>
                <a:effectLst/>
                <a:latin typeface="Arial" panose="020B0604020202020204" pitchFamily="34" charset="0"/>
                <a:cs typeface="Arial" panose="020B0604020202020204" pitchFamily="34" charset="0"/>
              </a:rPr>
              <a:t>Jingbo</a:t>
            </a:r>
            <a:r>
              <a:rPr lang="en-US" sz="1100" b="0" i="0" dirty="0">
                <a:solidFill>
                  <a:srgbClr val="222222"/>
                </a:solidFill>
                <a:effectLst/>
                <a:latin typeface="Arial" panose="020B0604020202020204" pitchFamily="34" charset="0"/>
                <a:cs typeface="Arial" panose="020B0604020202020204" pitchFamily="34" charset="0"/>
              </a:rPr>
              <a:t> Si. (2020). Spatial Variability of Soil Moisture in Relation to Land Use Types and Topographic Features on Hillslopes in the Black Soil (</a:t>
            </a:r>
            <a:r>
              <a:rPr lang="en-US" sz="1100" b="0" i="0" dirty="0" err="1">
                <a:solidFill>
                  <a:srgbClr val="222222"/>
                </a:solidFill>
                <a:effectLst/>
                <a:latin typeface="Arial" panose="020B0604020202020204" pitchFamily="34" charset="0"/>
                <a:cs typeface="Arial" panose="020B0604020202020204" pitchFamily="34" charset="0"/>
              </a:rPr>
              <a:t>Mollisols</a:t>
            </a:r>
            <a:r>
              <a:rPr lang="en-US" sz="1100" b="0" i="0" dirty="0">
                <a:solidFill>
                  <a:srgbClr val="222222"/>
                </a:solidFill>
                <a:effectLst/>
                <a:latin typeface="Arial" panose="020B0604020202020204" pitchFamily="34" charset="0"/>
                <a:cs typeface="Arial" panose="020B0604020202020204" pitchFamily="34" charset="0"/>
              </a:rPr>
              <a:t>) Area of Northeast China. </a:t>
            </a:r>
            <a:r>
              <a:rPr lang="en-US" sz="1100" b="0" i="1" dirty="0">
                <a:solidFill>
                  <a:srgbClr val="222222"/>
                </a:solidFill>
                <a:effectLst/>
                <a:latin typeface="Arial" panose="020B0604020202020204" pitchFamily="34" charset="0"/>
                <a:cs typeface="Arial" panose="020B0604020202020204" pitchFamily="34" charset="0"/>
              </a:rPr>
              <a:t>Sustainability</a:t>
            </a:r>
            <a:r>
              <a:rPr lang="en-US" sz="1100" b="0" i="0" dirty="0">
                <a:solidFill>
                  <a:srgbClr val="222222"/>
                </a:solidFill>
                <a:effectLst/>
                <a:latin typeface="Arial" panose="020B0604020202020204" pitchFamily="34" charset="0"/>
                <a:cs typeface="Arial" panose="020B0604020202020204" pitchFamily="34" charset="0"/>
              </a:rPr>
              <a:t> 12(9). https://doi.org/10.3390/su12093552</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sz="1100" dirty="0">
                <a:effectLst/>
                <a:latin typeface="Arial" panose="020B0604020202020204" pitchFamily="34" charset="0"/>
                <a:ea typeface="Calibri" panose="020F0502020204030204" pitchFamily="34" charset="0"/>
                <a:cs typeface="Arial" panose="020B0604020202020204" pitchFamily="34" charset="0"/>
              </a:rPr>
              <a:t>Mellinger, A. 2015. The effect of conservation tillage and topographic position on soil properties in central </a:t>
            </a:r>
            <a:r>
              <a:rPr lang="en-US" sz="1100" dirty="0">
                <a:latin typeface="Arial" panose="020B0604020202020204" pitchFamily="34" charset="0"/>
                <a:ea typeface="Calibri" panose="020F0502020204030204" pitchFamily="34" charset="0"/>
                <a:cs typeface="Arial" panose="020B0604020202020204" pitchFamily="34" charset="0"/>
              </a:rPr>
              <a:t>Illinois. Master Thesis. Southern Illinois University, Carbondale IL</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Zhang, Yun-Yi, Wei Wu, &amp; Liu, H. (2019). Factors affecting variations of soil pH in different horizons in hilly regions. </a:t>
            </a:r>
            <a:r>
              <a:rPr lang="en-US" sz="1100" dirty="0" err="1">
                <a:latin typeface="Arial" panose="020B0604020202020204" pitchFamily="34" charset="0"/>
                <a:ea typeface="Calibri" panose="020F0502020204030204" pitchFamily="34" charset="0"/>
                <a:cs typeface="Arial" panose="020B0604020202020204" pitchFamily="34" charset="0"/>
              </a:rPr>
              <a:t>PLoS</a:t>
            </a:r>
            <a:r>
              <a:rPr lang="en-US" sz="1100" dirty="0">
                <a:latin typeface="Arial" panose="020B0604020202020204" pitchFamily="34" charset="0"/>
                <a:ea typeface="Calibri" panose="020F0502020204030204" pitchFamily="34" charset="0"/>
                <a:cs typeface="Arial" panose="020B0604020202020204" pitchFamily="34" charset="0"/>
              </a:rPr>
              <a:t> ONE. 14 (6).</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a:off x="24728331" y="11328964"/>
            <a:ext cx="9899860" cy="861982"/>
          </a:xfrm>
          <a:prstGeom prst="rect">
            <a:avLst/>
          </a:prstGeom>
          <a:noFill/>
        </p:spPr>
        <p:txBody>
          <a:bodyPr wrap="square" lIns="66945" tIns="33472" rIns="66945" bIns="33472" rtlCol="0">
            <a:spAutoFit/>
          </a:bodyPr>
          <a:lstStyle/>
          <a:p>
            <a:r>
              <a:rPr lang="en-US" sz="5162" b="1" dirty="0">
                <a:latin typeface="Arial" pitchFamily="34" charset="0"/>
                <a:cs typeface="Arial" pitchFamily="34" charset="0"/>
              </a:rPr>
              <a:t>Conclusions</a:t>
            </a:r>
          </a:p>
        </p:txBody>
      </p:sp>
      <p:sp>
        <p:nvSpPr>
          <p:cNvPr id="4" name="Rectangle 3"/>
          <p:cNvSpPr/>
          <p:nvPr/>
        </p:nvSpPr>
        <p:spPr>
          <a:xfrm>
            <a:off x="24424083" y="11345224"/>
            <a:ext cx="13580668" cy="11164170"/>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6945" tIns="33472" rIns="66945" bIns="33472" rtlCol="0" anchor="ctr"/>
          <a:lstStyle/>
          <a:p>
            <a:pPr algn="ctr"/>
            <a:endParaRPr lang="en-US" sz="1575"/>
          </a:p>
        </p:txBody>
      </p:sp>
      <p:sp>
        <p:nvSpPr>
          <p:cNvPr id="2" name="TextBox 1"/>
          <p:cNvSpPr txBox="1"/>
          <p:nvPr/>
        </p:nvSpPr>
        <p:spPr>
          <a:xfrm>
            <a:off x="391348" y="18635141"/>
            <a:ext cx="12333999" cy="4130248"/>
          </a:xfrm>
          <a:prstGeom prst="rect">
            <a:avLst/>
          </a:prstGeom>
          <a:noFill/>
        </p:spPr>
        <p:txBody>
          <a:bodyPr wrap="square" lIns="66945" tIns="33472" rIns="66945" bIns="33472" rtlCol="0">
            <a:spAutoFit/>
          </a:bodyPr>
          <a:lstStyle/>
          <a:p>
            <a:r>
              <a:rPr lang="en-US" sz="2200" dirty="0">
                <a:latin typeface="Arial" panose="020B0604020202020204" pitchFamily="34" charset="0"/>
                <a:cs typeface="Arial" panose="020B0604020202020204" pitchFamily="34" charset="0"/>
              </a:rPr>
              <a:t>	Disturbed soil samples were collected in three replications from each field in the study. Samples were taken at a depth of 0-7.5cm. These samples were used to determine soil organic matter content, soil wet aggregate stability, and soil </a:t>
            </a:r>
            <a:r>
              <a:rPr lang="en-US" sz="2200" dirty="0" err="1">
                <a:latin typeface="Arial" panose="020B0604020202020204" pitchFamily="34" charset="0"/>
                <a:cs typeface="Arial" panose="020B0604020202020204" pitchFamily="34" charset="0"/>
              </a:rPr>
              <a:t>pH.</a:t>
            </a:r>
            <a:r>
              <a:rPr lang="en-US" sz="2200" dirty="0">
                <a:latin typeface="Arial" panose="020B0604020202020204" pitchFamily="34" charset="0"/>
                <a:cs typeface="Arial" panose="020B0604020202020204" pitchFamily="34" charset="0"/>
              </a:rPr>
              <a:t> Additionally, a penetrometer was used to determine soil compaction, with 10 replications taken per field at a depth of 0-7.5cm. </a:t>
            </a:r>
          </a:p>
          <a:p>
            <a:r>
              <a:rPr lang="en-US" sz="2200" dirty="0">
                <a:latin typeface="Arial" panose="020B0604020202020204" pitchFamily="34" charset="0"/>
                <a:cs typeface="Arial" panose="020B0604020202020204" pitchFamily="34" charset="0"/>
              </a:rPr>
              <a:t>	Soil wet aggregate stability was determined by placing soil in tea strainers, and submerging the soil in water for 10 minutes each. The difference in weight between the air dry samples before the test and after the test was calculated. This was used to determine the percentage of the soil still in the sample. The less soil that was loss in the test, the higher the aggregate stability. 	</a:t>
            </a:r>
          </a:p>
          <a:p>
            <a:r>
              <a:rPr lang="en-US" sz="2200" dirty="0">
                <a:latin typeface="Arial" panose="020B0604020202020204" pitchFamily="34" charset="0"/>
                <a:cs typeface="Arial" panose="020B0604020202020204" pitchFamily="34" charset="0"/>
              </a:rPr>
              <a:t>	Soil pH was calculated by using a pH meter in a 1:2.5 ratio. 10g of air-dry soil (that was previously sieved to .5mm) was mixed with 25ml of distilled water for 3 min. The samples were then allowed to sit for 30 minutes. After 30 min., the pH meter was used to determine soil </a:t>
            </a:r>
            <a:r>
              <a:rPr lang="en-US" sz="2200" dirty="0" err="1">
                <a:latin typeface="Arial" panose="020B0604020202020204" pitchFamily="34" charset="0"/>
                <a:cs typeface="Arial" panose="020B0604020202020204" pitchFamily="34" charset="0"/>
              </a:rPr>
              <a:t>pH.</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	Soil organic matter was determined using the loss on ignition method (LOI). </a:t>
            </a:r>
          </a:p>
        </p:txBody>
      </p:sp>
      <p:sp>
        <p:nvSpPr>
          <p:cNvPr id="10" name="TextBox 9"/>
          <p:cNvSpPr txBox="1"/>
          <p:nvPr/>
        </p:nvSpPr>
        <p:spPr>
          <a:xfrm>
            <a:off x="24558081" y="22765389"/>
            <a:ext cx="9706889" cy="861982"/>
          </a:xfrm>
          <a:prstGeom prst="rect">
            <a:avLst/>
          </a:prstGeom>
          <a:noFill/>
        </p:spPr>
        <p:txBody>
          <a:bodyPr wrap="square" lIns="66945" tIns="33472" rIns="66945" bIns="33472" rtlCol="0">
            <a:spAutoFit/>
          </a:bodyPr>
          <a:lstStyle/>
          <a:p>
            <a:r>
              <a:rPr lang="en-US" sz="5162" b="1" dirty="0">
                <a:latin typeface="Arial" pitchFamily="34" charset="0"/>
                <a:cs typeface="Arial" pitchFamily="34" charset="0"/>
              </a:rPr>
              <a:t>Acknowledgements</a:t>
            </a:r>
          </a:p>
        </p:txBody>
      </p:sp>
      <p:sp>
        <p:nvSpPr>
          <p:cNvPr id="14" name="TextBox 13"/>
          <p:cNvSpPr txBox="1"/>
          <p:nvPr/>
        </p:nvSpPr>
        <p:spPr>
          <a:xfrm>
            <a:off x="24558081" y="25180802"/>
            <a:ext cx="4389074" cy="861982"/>
          </a:xfrm>
          <a:prstGeom prst="rect">
            <a:avLst/>
          </a:prstGeom>
          <a:noFill/>
        </p:spPr>
        <p:txBody>
          <a:bodyPr wrap="square" lIns="66945" tIns="33472" rIns="66945" bIns="33472" rtlCol="0">
            <a:spAutoFit/>
          </a:bodyPr>
          <a:lstStyle/>
          <a:p>
            <a:r>
              <a:rPr lang="en-US" sz="5162" b="1" dirty="0">
                <a:latin typeface="Arial" pitchFamily="34" charset="0"/>
                <a:cs typeface="Arial" pitchFamily="34" charset="0"/>
              </a:rPr>
              <a:t>References</a:t>
            </a:r>
          </a:p>
        </p:txBody>
      </p:sp>
      <p:sp>
        <p:nvSpPr>
          <p:cNvPr id="20" name="TextBox 19"/>
          <p:cNvSpPr txBox="1"/>
          <p:nvPr/>
        </p:nvSpPr>
        <p:spPr>
          <a:xfrm>
            <a:off x="24244865" y="12117455"/>
            <a:ext cx="13150606" cy="10193447"/>
          </a:xfrm>
          <a:prstGeom prst="rect">
            <a:avLst/>
          </a:prstGeom>
          <a:noFill/>
        </p:spPr>
        <p:txBody>
          <a:bodyPr wrap="square" lIns="66945" tIns="33472" rIns="66945" bIns="33472" rtlCol="0">
            <a:spAutoFit/>
          </a:bodyPr>
          <a:lstStyle/>
          <a:p>
            <a:pPr marL="300006">
              <a:spcAft>
                <a:spcPts val="120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The highest soil organic matter (SOM) was found in the medium slope wooded area (12.96%).</a:t>
            </a:r>
          </a:p>
          <a:p>
            <a:pPr marL="300006">
              <a:spcAft>
                <a:spcPts val="120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The lowest SOM was observed at the conventional till, low slope organic hemp field (5.14%). </a:t>
            </a:r>
          </a:p>
          <a:p>
            <a:pPr marL="300006">
              <a:spcAft>
                <a:spcPts val="12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The highest SOM among topographic features was in the medium slope areas (9.1%), followed by the high slope areas (7.8%), and then the low slope areas (5.9%).</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300006">
              <a:spcAft>
                <a:spcPts val="120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The mean SOM across all fields was 7.32%. </a:t>
            </a:r>
          </a:p>
          <a:p>
            <a:pPr marL="300006">
              <a:spcAft>
                <a:spcPts val="12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The highest SOM among the land uses was shown to be in the wooded areas (9.8%) followed by the hayfields (7.7%), the pastures (7.3%), and the cultivated fields (5.3%).</a:t>
            </a:r>
          </a:p>
          <a:p>
            <a:pPr marL="300006">
              <a:spcAft>
                <a:spcPts val="12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Soil pH was highest in the high slope wooded area (6.3) and was statistically higher than all other areas, except the low slope hayfield (6.1) and the high slope hayfield (6.0).</a:t>
            </a:r>
          </a:p>
          <a:p>
            <a:pPr marL="300006">
              <a:spcAft>
                <a:spcPts val="120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The lowest pH was at the medium slope wooded area (4.6), and it was statistically lower than any other field.</a:t>
            </a:r>
          </a:p>
          <a:p>
            <a:pPr marL="300006">
              <a:spcAft>
                <a:spcPts val="120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The data showed that the highest soil pH was in the hayfields (5.9), followed by the cultivated fields (5.7), the wooded areas (5.4), and finally the pastures (5.3).</a:t>
            </a:r>
          </a:p>
          <a:p>
            <a:pPr marL="300006">
              <a:spcAft>
                <a:spcPts val="12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The highest pH among topographic features was seen in the high slope areas (5.8), followed by the low slope areas (5.6), and the medium slope areas (5.3).</a:t>
            </a:r>
          </a:p>
          <a:p>
            <a:pPr marL="300006">
              <a:spcAft>
                <a:spcPts val="12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The mean soil pH for all fields was 5.6.</a:t>
            </a:r>
          </a:p>
          <a:p>
            <a:pPr marL="300006">
              <a:spcAft>
                <a:spcPts val="12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The highest soil compaction was found in the high slope pasture (295 PSI), but was not statistically higher than the low slope pasture (293 PSI) or the high slope hayfield (220 PSI).</a:t>
            </a:r>
          </a:p>
          <a:p>
            <a:pPr marL="300006">
              <a:spcAft>
                <a:spcPts val="12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The lowest soil compaction was in the low slope organic sunflowers (58 PSI), likely because it was conventionally tilled and testing was done only at 0-7.5cm.</a:t>
            </a:r>
          </a:p>
          <a:p>
            <a:pPr marL="300006">
              <a:spcAft>
                <a:spcPts val="12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Among topographic features, the low slope areas had the lowest mean compaction (155 PSI) followed by the medium slopes (198 PSI), and the high slopes (214 PSI).</a:t>
            </a:r>
          </a:p>
          <a:p>
            <a:pPr marL="300006">
              <a:spcAft>
                <a:spcPts val="1200"/>
              </a:spcAft>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Between different land uses, the highest soil compaction was in the pasture fields (261 PSI), then the wooded areas (210), the hayfields (164 PSI), and finally the cultivated areas (134 PSI).</a:t>
            </a:r>
          </a:p>
        </p:txBody>
      </p:sp>
      <p:sp>
        <p:nvSpPr>
          <p:cNvPr id="31" name="TextBox 30"/>
          <p:cNvSpPr txBox="1"/>
          <p:nvPr/>
        </p:nvSpPr>
        <p:spPr>
          <a:xfrm>
            <a:off x="685800" y="7097235"/>
            <a:ext cx="7539518" cy="861982"/>
          </a:xfrm>
          <a:prstGeom prst="rect">
            <a:avLst/>
          </a:prstGeom>
          <a:noFill/>
        </p:spPr>
        <p:txBody>
          <a:bodyPr wrap="square" lIns="66945" tIns="33472" rIns="66945" bIns="33472" rtlCol="0">
            <a:spAutoFit/>
          </a:bodyPr>
          <a:lstStyle/>
          <a:p>
            <a:r>
              <a:rPr lang="en-US" sz="5162" b="1" dirty="0">
                <a:latin typeface="Arial" pitchFamily="34" charset="0"/>
                <a:cs typeface="Arial" pitchFamily="34" charset="0"/>
              </a:rPr>
              <a:t>Introduction</a:t>
            </a:r>
          </a:p>
        </p:txBody>
      </p:sp>
      <p:sp>
        <p:nvSpPr>
          <p:cNvPr id="53" name="Oval 52"/>
          <p:cNvSpPr/>
          <p:nvPr/>
        </p:nvSpPr>
        <p:spPr>
          <a:xfrm>
            <a:off x="2035493" y="28013026"/>
            <a:ext cx="66675" cy="66675"/>
          </a:xfrm>
          <a:prstGeom prst="ellipse">
            <a:avLst/>
          </a:prstGeom>
          <a:solidFill>
            <a:srgbClr val="8B1F76"/>
          </a:solidFill>
          <a:ln>
            <a:solidFill>
              <a:srgbClr val="8B1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sp>
        <p:nvSpPr>
          <p:cNvPr id="61" name="Oval 60"/>
          <p:cNvSpPr/>
          <p:nvPr/>
        </p:nvSpPr>
        <p:spPr>
          <a:xfrm>
            <a:off x="2133601" y="27813001"/>
            <a:ext cx="66675" cy="66675"/>
          </a:xfrm>
          <a:prstGeom prst="ellipse">
            <a:avLst/>
          </a:prstGeom>
          <a:solidFill>
            <a:srgbClr val="8B1F76"/>
          </a:solidFill>
          <a:ln>
            <a:solidFill>
              <a:srgbClr val="8B1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5"/>
          </a:p>
        </p:txBody>
      </p:sp>
      <p:pic>
        <p:nvPicPr>
          <p:cNvPr id="69" name="Picture 68">
            <a:extLst>
              <a:ext uri="{FF2B5EF4-FFF2-40B4-BE49-F238E27FC236}">
                <a16:creationId xmlns:a16="http://schemas.microsoft.com/office/drawing/2014/main" id="{71F9D9F0-DBC0-44F0-8CEE-8E15ED6506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189" r="17809"/>
          <a:stretch/>
        </p:blipFill>
        <p:spPr>
          <a:xfrm>
            <a:off x="25172187" y="7394340"/>
            <a:ext cx="4474119" cy="3547961"/>
          </a:xfrm>
          <a:prstGeom prst="rect">
            <a:avLst/>
          </a:prstGeom>
        </p:spPr>
      </p:pic>
      <p:sp>
        <p:nvSpPr>
          <p:cNvPr id="80" name="TextBox 79">
            <a:extLst>
              <a:ext uri="{FF2B5EF4-FFF2-40B4-BE49-F238E27FC236}">
                <a16:creationId xmlns:a16="http://schemas.microsoft.com/office/drawing/2014/main" id="{0D8CCC5E-E075-402E-A992-DB7B91786B8A}"/>
              </a:ext>
            </a:extLst>
          </p:cNvPr>
          <p:cNvSpPr txBox="1"/>
          <p:nvPr/>
        </p:nvSpPr>
        <p:spPr>
          <a:xfrm>
            <a:off x="436779" y="15052000"/>
            <a:ext cx="12288568" cy="3139321"/>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There are a total of 14 fields with three hayfields, three pasture fields, five cultivated fields, and three wooded areas. 	Each of the three fields from the four land uses (hayfields, pasture fields, cultivated fields, and wooded areas) represent a high slope (20-45%), medium slope (6-19%), and low slope (flat to 2-3%). However, there are 5 cultivated fields (3 soybean fields with high, medium, and low slopes were sampled along with an organic hemp and organic sunflower field that are on low slopes). The study was primarily located in central Kentucky in Marion County with the 3 organic fields (soybeans, sunflowers, and hemp) being located in Boyle County, Kentucky. All of the cultivated fields in the study were managed as no-till, except for the organic sunflower and organic hemp fields.</a:t>
            </a:r>
          </a:p>
        </p:txBody>
      </p:sp>
      <p:pic>
        <p:nvPicPr>
          <p:cNvPr id="34" name="Picture 33">
            <a:extLst>
              <a:ext uri="{FF2B5EF4-FFF2-40B4-BE49-F238E27FC236}">
                <a16:creationId xmlns:a16="http://schemas.microsoft.com/office/drawing/2014/main" id="{D6B4EE8D-3F90-4202-9A67-E3E74BB642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5488"/>
          <a:stretch/>
        </p:blipFill>
        <p:spPr>
          <a:xfrm rot="10800000">
            <a:off x="514443" y="2473141"/>
            <a:ext cx="6207934" cy="4050013"/>
          </a:xfrm>
          <a:prstGeom prst="rect">
            <a:avLst/>
          </a:prstGeom>
        </p:spPr>
      </p:pic>
      <p:pic>
        <p:nvPicPr>
          <p:cNvPr id="12" name="Picture 21">
            <a:extLst>
              <a:ext uri="{FF2B5EF4-FFF2-40B4-BE49-F238E27FC236}">
                <a16:creationId xmlns:a16="http://schemas.microsoft.com/office/drawing/2014/main" id="{CCAB193E-92A8-8347-8CF5-CD840A8C32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6298" y="5576711"/>
            <a:ext cx="3036569" cy="1282031"/>
          </a:xfrm>
          <a:prstGeom prst="rect">
            <a:avLst/>
          </a:prstGeom>
        </p:spPr>
      </p:pic>
      <p:pic>
        <p:nvPicPr>
          <p:cNvPr id="22" name="Picture 24">
            <a:extLst>
              <a:ext uri="{FF2B5EF4-FFF2-40B4-BE49-F238E27FC236}">
                <a16:creationId xmlns:a16="http://schemas.microsoft.com/office/drawing/2014/main" id="{79E5BC71-0862-C24F-B9DC-D84827F52B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9116" y="22703136"/>
            <a:ext cx="8118812" cy="6089107"/>
          </a:xfrm>
          <a:prstGeom prst="rect">
            <a:avLst/>
          </a:prstGeom>
        </p:spPr>
      </p:pic>
      <p:pic>
        <p:nvPicPr>
          <p:cNvPr id="25" name="Picture 25">
            <a:extLst>
              <a:ext uri="{FF2B5EF4-FFF2-40B4-BE49-F238E27FC236}">
                <a16:creationId xmlns:a16="http://schemas.microsoft.com/office/drawing/2014/main" id="{0B87AEFC-2BEF-2A49-A299-FD5BB31ACE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041" y="25718720"/>
            <a:ext cx="3559250" cy="3054559"/>
          </a:xfrm>
          <a:prstGeom prst="rect">
            <a:avLst/>
          </a:prstGeom>
        </p:spPr>
      </p:pic>
      <p:pic>
        <p:nvPicPr>
          <p:cNvPr id="26" name="Picture 31">
            <a:extLst>
              <a:ext uri="{FF2B5EF4-FFF2-40B4-BE49-F238E27FC236}">
                <a16:creationId xmlns:a16="http://schemas.microsoft.com/office/drawing/2014/main" id="{10FB1C59-9AF1-4D4A-A51E-A83665174B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8041" y="22734027"/>
            <a:ext cx="3537518" cy="2955210"/>
          </a:xfrm>
          <a:prstGeom prst="rect">
            <a:avLst/>
          </a:prstGeom>
        </p:spPr>
      </p:pic>
      <p:pic>
        <p:nvPicPr>
          <p:cNvPr id="33" name="Picture 32">
            <a:extLst>
              <a:ext uri="{FF2B5EF4-FFF2-40B4-BE49-F238E27FC236}">
                <a16:creationId xmlns:a16="http://schemas.microsoft.com/office/drawing/2014/main" id="{45C3C210-17EC-45F5-9DFF-DDDF6B47B4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165800" y="7394340"/>
            <a:ext cx="6542887" cy="3547961"/>
          </a:xfrm>
          <a:prstGeom prst="rect">
            <a:avLst/>
          </a:prstGeom>
        </p:spPr>
      </p:pic>
      <p:pic>
        <p:nvPicPr>
          <p:cNvPr id="36" name="Picture 35">
            <a:extLst>
              <a:ext uri="{FF2B5EF4-FFF2-40B4-BE49-F238E27FC236}">
                <a16:creationId xmlns:a16="http://schemas.microsoft.com/office/drawing/2014/main" id="{4E96E453-6432-4514-96BE-216D302C9626}"/>
              </a:ext>
            </a:extLst>
          </p:cNvPr>
          <p:cNvPicPr>
            <a:picLocks noChangeAspect="1"/>
          </p:cNvPicPr>
          <p:nvPr/>
        </p:nvPicPr>
        <p:blipFill>
          <a:blip r:embed="rId10"/>
          <a:stretch>
            <a:fillRect/>
          </a:stretch>
        </p:blipFill>
        <p:spPr>
          <a:xfrm>
            <a:off x="14701533" y="16485437"/>
            <a:ext cx="8248710" cy="4103768"/>
          </a:xfrm>
          <a:prstGeom prst="rect">
            <a:avLst/>
          </a:prstGeom>
        </p:spPr>
      </p:pic>
      <p:pic>
        <p:nvPicPr>
          <p:cNvPr id="38" name="Picture 37">
            <a:extLst>
              <a:ext uri="{FF2B5EF4-FFF2-40B4-BE49-F238E27FC236}">
                <a16:creationId xmlns:a16="http://schemas.microsoft.com/office/drawing/2014/main" id="{E28E278C-6993-4968-AC76-BEB24AD74A44}"/>
              </a:ext>
            </a:extLst>
          </p:cNvPr>
          <p:cNvPicPr>
            <a:picLocks noChangeAspect="1"/>
          </p:cNvPicPr>
          <p:nvPr/>
        </p:nvPicPr>
        <p:blipFill>
          <a:blip r:embed="rId11"/>
          <a:stretch>
            <a:fillRect/>
          </a:stretch>
        </p:blipFill>
        <p:spPr>
          <a:xfrm>
            <a:off x="14701533" y="12300380"/>
            <a:ext cx="8248711" cy="4090787"/>
          </a:xfrm>
          <a:prstGeom prst="rect">
            <a:avLst/>
          </a:prstGeom>
        </p:spPr>
      </p:pic>
      <p:pic>
        <p:nvPicPr>
          <p:cNvPr id="40" name="Picture 39">
            <a:extLst>
              <a:ext uri="{FF2B5EF4-FFF2-40B4-BE49-F238E27FC236}">
                <a16:creationId xmlns:a16="http://schemas.microsoft.com/office/drawing/2014/main" id="{7A086B9C-7B45-4472-AA30-72387A748F64}"/>
              </a:ext>
            </a:extLst>
          </p:cNvPr>
          <p:cNvPicPr>
            <a:picLocks noChangeAspect="1"/>
          </p:cNvPicPr>
          <p:nvPr/>
        </p:nvPicPr>
        <p:blipFill>
          <a:blip r:embed="rId12"/>
          <a:stretch>
            <a:fillRect/>
          </a:stretch>
        </p:blipFill>
        <p:spPr>
          <a:xfrm>
            <a:off x="14732558" y="24688475"/>
            <a:ext cx="8233198" cy="4103768"/>
          </a:xfrm>
          <a:prstGeom prst="rect">
            <a:avLst/>
          </a:prstGeom>
        </p:spPr>
      </p:pic>
      <p:pic>
        <p:nvPicPr>
          <p:cNvPr id="41" name="Picture 40">
            <a:extLst>
              <a:ext uri="{FF2B5EF4-FFF2-40B4-BE49-F238E27FC236}">
                <a16:creationId xmlns:a16="http://schemas.microsoft.com/office/drawing/2014/main" id="{7ADDCB5B-98F6-4D15-9E9F-D629420CAB52}"/>
              </a:ext>
            </a:extLst>
          </p:cNvPr>
          <p:cNvPicPr>
            <a:picLocks noChangeAspect="1"/>
          </p:cNvPicPr>
          <p:nvPr/>
        </p:nvPicPr>
        <p:blipFill>
          <a:blip r:embed="rId13"/>
          <a:stretch>
            <a:fillRect/>
          </a:stretch>
        </p:blipFill>
        <p:spPr>
          <a:xfrm>
            <a:off x="14701532" y="20683474"/>
            <a:ext cx="8233197" cy="3907807"/>
          </a:xfrm>
          <a:prstGeom prst="rect">
            <a:avLst/>
          </a:prstGeom>
        </p:spPr>
      </p:pic>
      <p:pic>
        <p:nvPicPr>
          <p:cNvPr id="9" name="Picture 8">
            <a:extLst>
              <a:ext uri="{FF2B5EF4-FFF2-40B4-BE49-F238E27FC236}">
                <a16:creationId xmlns:a16="http://schemas.microsoft.com/office/drawing/2014/main" id="{6019F890-CBB4-4E69-8459-123BBAC47E3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981391" y="2412879"/>
            <a:ext cx="5943970" cy="4457978"/>
          </a:xfrm>
          <a:prstGeom prst="rect">
            <a:avLst/>
          </a:prstGeom>
        </p:spPr>
      </p:pic>
    </p:spTree>
    <p:extLst>
      <p:ext uri="{BB962C8B-B14F-4D97-AF65-F5344CB8AC3E}">
        <p14:creationId xmlns:p14="http://schemas.microsoft.com/office/powerpoint/2010/main" val="3637832197"/>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3845</TotalTime>
  <Words>1522</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Schoolbook</vt:lpstr>
      <vt:lpstr>Corbel</vt:lpstr>
      <vt:lpstr>Times New Roman</vt:lpstr>
      <vt:lpstr>Feathered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dc:creator>
  <cp:lastModifiedBy>M Fowler</cp:lastModifiedBy>
  <cp:revision>170</cp:revision>
  <cp:lastPrinted>2017-02-01T23:42:30Z</cp:lastPrinted>
  <dcterms:created xsi:type="dcterms:W3CDTF">2016-02-03T17:09:44Z</dcterms:created>
  <dcterms:modified xsi:type="dcterms:W3CDTF">2021-11-03T07:35:31Z</dcterms:modified>
</cp:coreProperties>
</file>