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89" r:id="rId1"/>
  </p:sldMasterIdLst>
  <p:sldIdLst>
    <p:sldId id="256" r:id="rId2"/>
  </p:sldIdLst>
  <p:sldSz cx="36576000" cy="27432000"/>
  <p:notesSz cx="43891200" cy="3291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360">
          <p15:clr>
            <a:srgbClr val="A4A3A4"/>
          </p15:clr>
        </p15:guide>
        <p15:guide id="2" pos="115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4A3D"/>
    <a:srgbClr val="155D4C"/>
    <a:srgbClr val="0B7A0C"/>
    <a:srgbClr val="33CC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CAA045-89FA-4EE4-A495-A759F5272E8A}" v="869" dt="2021-11-03T04:01:25.1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8" autoAdjust="0"/>
    <p:restoredTop sz="86466" autoAdjust="0"/>
  </p:normalViewPr>
  <p:slideViewPr>
    <p:cSldViewPr snapToGrid="0">
      <p:cViewPr>
        <p:scale>
          <a:sx n="26" d="100"/>
          <a:sy n="26" d="100"/>
        </p:scale>
        <p:origin x="834" y="-1104"/>
      </p:cViewPr>
      <p:guideLst>
        <p:guide orient="horz" pos="16360"/>
        <p:guide pos="11520"/>
      </p:guideLst>
    </p:cSldViewPr>
  </p:slideViewPr>
  <p:outlineViewPr>
    <p:cViewPr>
      <p:scale>
        <a:sx n="33" d="100"/>
        <a:sy n="33" d="100"/>
      </p:scale>
      <p:origin x="216"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xy Riddle" userId="59d520c5e1d939c4" providerId="LiveId" clId="{F7CAA045-89FA-4EE4-A495-A759F5272E8A}"/>
    <pc:docChg chg="undo custSel modSld modMainMaster">
      <pc:chgData name="Lexy Riddle" userId="59d520c5e1d939c4" providerId="LiveId" clId="{F7CAA045-89FA-4EE4-A495-A759F5272E8A}" dt="2021-11-03T12:23:00.916" v="8198" actId="1076"/>
      <pc:docMkLst>
        <pc:docMk/>
      </pc:docMkLst>
      <pc:sldChg chg="addSp delSp modSp mod setBg">
        <pc:chgData name="Lexy Riddle" userId="59d520c5e1d939c4" providerId="LiveId" clId="{F7CAA045-89FA-4EE4-A495-A759F5272E8A}" dt="2021-11-03T12:23:00.916" v="8198" actId="1076"/>
        <pc:sldMkLst>
          <pc:docMk/>
          <pc:sldMk cId="0" sldId="256"/>
        </pc:sldMkLst>
        <pc:spChg chg="add mod">
          <ac:chgData name="Lexy Riddle" userId="59d520c5e1d939c4" providerId="LiveId" clId="{F7CAA045-89FA-4EE4-A495-A759F5272E8A}" dt="2021-11-03T12:21:38.234" v="8191" actId="1076"/>
          <ac:spMkLst>
            <pc:docMk/>
            <pc:sldMk cId="0" sldId="256"/>
            <ac:spMk id="17" creationId="{1631D112-F123-4DD9-A569-4AE33A5D8DFE}"/>
          </ac:spMkLst>
        </pc:spChg>
        <pc:spChg chg="add mod">
          <ac:chgData name="Lexy Riddle" userId="59d520c5e1d939c4" providerId="LiveId" clId="{F7CAA045-89FA-4EE4-A495-A759F5272E8A}" dt="2021-11-03T12:21:31.430" v="8190" actId="1076"/>
          <ac:spMkLst>
            <pc:docMk/>
            <pc:sldMk cId="0" sldId="256"/>
            <ac:spMk id="18" creationId="{C444B72A-4298-418B-B335-0A1B8D26F792}"/>
          </ac:spMkLst>
        </pc:spChg>
        <pc:spChg chg="add mod">
          <ac:chgData name="Lexy Riddle" userId="59d520c5e1d939c4" providerId="LiveId" clId="{F7CAA045-89FA-4EE4-A495-A759F5272E8A}" dt="2021-11-03T02:39:09.606" v="5915" actId="1076"/>
          <ac:spMkLst>
            <pc:docMk/>
            <pc:sldMk cId="0" sldId="256"/>
            <ac:spMk id="19" creationId="{FEBB3468-8AFE-4764-8620-EE3A66ACDDC5}"/>
          </ac:spMkLst>
        </pc:spChg>
        <pc:spChg chg="add del mod">
          <ac:chgData name="Lexy Riddle" userId="59d520c5e1d939c4" providerId="LiveId" clId="{F7CAA045-89FA-4EE4-A495-A759F5272E8A}" dt="2021-11-03T03:11:42.249" v="6476"/>
          <ac:spMkLst>
            <pc:docMk/>
            <pc:sldMk cId="0" sldId="256"/>
            <ac:spMk id="20" creationId="{FB43F514-922A-49F0-976F-D8222C4BF018}"/>
          </ac:spMkLst>
        </pc:spChg>
        <pc:spChg chg="add mod">
          <ac:chgData name="Lexy Riddle" userId="59d520c5e1d939c4" providerId="LiveId" clId="{F7CAA045-89FA-4EE4-A495-A759F5272E8A}" dt="2021-11-03T03:13:12.341" v="6484" actId="14100"/>
          <ac:spMkLst>
            <pc:docMk/>
            <pc:sldMk cId="0" sldId="256"/>
            <ac:spMk id="21" creationId="{1021A8F7-0965-4E3E-B3E2-3E61AB10B7C8}"/>
          </ac:spMkLst>
        </pc:spChg>
        <pc:spChg chg="add mod">
          <ac:chgData name="Lexy Riddle" userId="59d520c5e1d939c4" providerId="LiveId" clId="{F7CAA045-89FA-4EE4-A495-A759F5272E8A}" dt="2021-11-03T12:22:41.416" v="8194" actId="1076"/>
          <ac:spMkLst>
            <pc:docMk/>
            <pc:sldMk cId="0" sldId="256"/>
            <ac:spMk id="22" creationId="{3E475022-4F57-499E-A767-B8CB48BEBD16}"/>
          </ac:spMkLst>
        </pc:spChg>
        <pc:spChg chg="del mod">
          <ac:chgData name="Lexy Riddle" userId="59d520c5e1d939c4" providerId="LiveId" clId="{F7CAA045-89FA-4EE4-A495-A759F5272E8A}" dt="2021-10-29T11:42:27.320" v="950" actId="478"/>
          <ac:spMkLst>
            <pc:docMk/>
            <pc:sldMk cId="0" sldId="256"/>
            <ac:spMk id="37" creationId="{1986574C-D4A3-4E25-98FB-E01355D40955}"/>
          </ac:spMkLst>
        </pc:spChg>
        <pc:spChg chg="del">
          <ac:chgData name="Lexy Riddle" userId="59d520c5e1d939c4" providerId="LiveId" clId="{F7CAA045-89FA-4EE4-A495-A759F5272E8A}" dt="2021-10-29T13:31:37.735" v="4352" actId="478"/>
          <ac:spMkLst>
            <pc:docMk/>
            <pc:sldMk cId="0" sldId="256"/>
            <ac:spMk id="1046" creationId="{0D5EFBC0-FBA3-408A-A10E-02530B92E42C}"/>
          </ac:spMkLst>
        </pc:spChg>
        <pc:spChg chg="mod">
          <ac:chgData name="Lexy Riddle" userId="59d520c5e1d939c4" providerId="LiveId" clId="{F7CAA045-89FA-4EE4-A495-A759F5272E8A}" dt="2021-11-03T12:21:24.182" v="8188" actId="1076"/>
          <ac:spMkLst>
            <pc:docMk/>
            <pc:sldMk cId="0" sldId="256"/>
            <ac:spMk id="1048" creationId="{25F97A48-4B00-4D48-8DD8-B269DE10C4EF}"/>
          </ac:spMkLst>
        </pc:spChg>
        <pc:spChg chg="mod">
          <ac:chgData name="Lexy Riddle" userId="59d520c5e1d939c4" providerId="LiveId" clId="{F7CAA045-89FA-4EE4-A495-A759F5272E8A}" dt="2021-11-03T12:22:49.544" v="8195" actId="1076"/>
          <ac:spMkLst>
            <pc:docMk/>
            <pc:sldMk cId="0" sldId="256"/>
            <ac:spMk id="1049" creationId="{DA271085-212E-45DA-BCA7-DF348DC1C399}"/>
          </ac:spMkLst>
        </pc:spChg>
        <pc:spChg chg="del">
          <ac:chgData name="Lexy Riddle" userId="59d520c5e1d939c4" providerId="LiveId" clId="{F7CAA045-89FA-4EE4-A495-A759F5272E8A}" dt="2021-10-29T11:42:14.617" v="945" actId="478"/>
          <ac:spMkLst>
            <pc:docMk/>
            <pc:sldMk cId="0" sldId="256"/>
            <ac:spMk id="7170" creationId="{6D7916FC-ABF9-44F8-BE33-0993AA87BEE0}"/>
          </ac:spMkLst>
        </pc:spChg>
        <pc:spChg chg="del mod">
          <ac:chgData name="Lexy Riddle" userId="59d520c5e1d939c4" providerId="LiveId" clId="{F7CAA045-89FA-4EE4-A495-A759F5272E8A}" dt="2021-11-03T02:25:39.083" v="5690" actId="478"/>
          <ac:spMkLst>
            <pc:docMk/>
            <pc:sldMk cId="0" sldId="256"/>
            <ac:spMk id="7171" creationId="{C4666757-413F-433B-BC40-5269C9E8E619}"/>
          </ac:spMkLst>
        </pc:spChg>
        <pc:spChg chg="del">
          <ac:chgData name="Lexy Riddle" userId="59d520c5e1d939c4" providerId="LiveId" clId="{F7CAA045-89FA-4EE4-A495-A759F5272E8A}" dt="2021-10-29T11:42:21.425" v="947" actId="478"/>
          <ac:spMkLst>
            <pc:docMk/>
            <pc:sldMk cId="0" sldId="256"/>
            <ac:spMk id="7172" creationId="{5E833961-CC31-4FF2-8076-0B13122FC125}"/>
          </ac:spMkLst>
        </pc:spChg>
        <pc:spChg chg="add del mod">
          <ac:chgData name="Lexy Riddle" userId="59d520c5e1d939c4" providerId="LiveId" clId="{F7CAA045-89FA-4EE4-A495-A759F5272E8A}" dt="2021-11-03T03:08:43.700" v="6456" actId="2711"/>
          <ac:spMkLst>
            <pc:docMk/>
            <pc:sldMk cId="0" sldId="256"/>
            <ac:spMk id="7173" creationId="{7A50FA28-FC8C-464F-B511-C1ADCB6AE3CE}"/>
          </ac:spMkLst>
        </pc:spChg>
        <pc:spChg chg="del">
          <ac:chgData name="Lexy Riddle" userId="59d520c5e1d939c4" providerId="LiveId" clId="{F7CAA045-89FA-4EE4-A495-A759F5272E8A}" dt="2021-10-29T11:42:11.613" v="944" actId="478"/>
          <ac:spMkLst>
            <pc:docMk/>
            <pc:sldMk cId="0" sldId="256"/>
            <ac:spMk id="7174" creationId="{1D21953E-D70A-4BCC-BFAE-1DF536889376}"/>
          </ac:spMkLst>
        </pc:spChg>
        <pc:spChg chg="mod">
          <ac:chgData name="Lexy Riddle" userId="59d520c5e1d939c4" providerId="LiveId" clId="{F7CAA045-89FA-4EE4-A495-A759F5272E8A}" dt="2021-11-03T02:35:43.875" v="5865" actId="2711"/>
          <ac:spMkLst>
            <pc:docMk/>
            <pc:sldMk cId="0" sldId="256"/>
            <ac:spMk id="7175" creationId="{9731740F-40CB-4FEF-B3AF-9715776F529F}"/>
          </ac:spMkLst>
        </pc:spChg>
        <pc:spChg chg="del mod">
          <ac:chgData name="Lexy Riddle" userId="59d520c5e1d939c4" providerId="LiveId" clId="{F7CAA045-89FA-4EE4-A495-A759F5272E8A}" dt="2021-11-02T22:30:15.258" v="5102" actId="478"/>
          <ac:spMkLst>
            <pc:docMk/>
            <pc:sldMk cId="0" sldId="256"/>
            <ac:spMk id="7176" creationId="{B821D4B4-D627-43CC-B1C1-CEB04F4AD3E3}"/>
          </ac:spMkLst>
        </pc:spChg>
        <pc:spChg chg="mod">
          <ac:chgData name="Lexy Riddle" userId="59d520c5e1d939c4" providerId="LiveId" clId="{F7CAA045-89FA-4EE4-A495-A759F5272E8A}" dt="2021-11-03T02:29:15.664" v="5743" actId="20577"/>
          <ac:spMkLst>
            <pc:docMk/>
            <pc:sldMk cId="0" sldId="256"/>
            <ac:spMk id="7177" creationId="{E5B6A32D-C90D-4CFF-8B9A-49BD7A3F4E9F}"/>
          </ac:spMkLst>
        </pc:spChg>
        <pc:spChg chg="del mod">
          <ac:chgData name="Lexy Riddle" userId="59d520c5e1d939c4" providerId="LiveId" clId="{F7CAA045-89FA-4EE4-A495-A759F5272E8A}" dt="2021-11-03T02:26:49.095" v="5707" actId="478"/>
          <ac:spMkLst>
            <pc:docMk/>
            <pc:sldMk cId="0" sldId="256"/>
            <ac:spMk id="7178" creationId="{5B704EFD-7511-4BED-980C-B5207CA4E0A1}"/>
          </ac:spMkLst>
        </pc:spChg>
        <pc:spChg chg="del mod">
          <ac:chgData name="Lexy Riddle" userId="59d520c5e1d939c4" providerId="LiveId" clId="{F7CAA045-89FA-4EE4-A495-A759F5272E8A}" dt="2021-11-03T02:33:10.781" v="5825" actId="478"/>
          <ac:spMkLst>
            <pc:docMk/>
            <pc:sldMk cId="0" sldId="256"/>
            <ac:spMk id="7179" creationId="{C044AA0D-E8E5-40E2-9229-15F14C6453A2}"/>
          </ac:spMkLst>
        </pc:spChg>
        <pc:spChg chg="del">
          <ac:chgData name="Lexy Riddle" userId="59d520c5e1d939c4" providerId="LiveId" clId="{F7CAA045-89FA-4EE4-A495-A759F5272E8A}" dt="2021-10-29T11:42:23.140" v="948" actId="478"/>
          <ac:spMkLst>
            <pc:docMk/>
            <pc:sldMk cId="0" sldId="256"/>
            <ac:spMk id="7180" creationId="{7B061AD2-3154-49A1-9B9B-9BB4A1F69BBE}"/>
          </ac:spMkLst>
        </pc:spChg>
        <pc:spChg chg="add del mod">
          <ac:chgData name="Lexy Riddle" userId="59d520c5e1d939c4" providerId="LiveId" clId="{F7CAA045-89FA-4EE4-A495-A759F5272E8A}" dt="2021-11-03T12:21:28.571" v="8189" actId="1076"/>
          <ac:spMkLst>
            <pc:docMk/>
            <pc:sldMk cId="0" sldId="256"/>
            <ac:spMk id="7181" creationId="{E4FFFE10-B819-40C5-9744-2F2B4E408CC9}"/>
          </ac:spMkLst>
        </pc:spChg>
        <pc:spChg chg="add del mod">
          <ac:chgData name="Lexy Riddle" userId="59d520c5e1d939c4" providerId="LiveId" clId="{F7CAA045-89FA-4EE4-A495-A759F5272E8A}" dt="2021-11-03T03:41:23.470" v="7146" actId="20577"/>
          <ac:spMkLst>
            <pc:docMk/>
            <pc:sldMk cId="0" sldId="256"/>
            <ac:spMk id="7182" creationId="{88FA7127-5335-4C1B-9759-E85AEF6CD3D1}"/>
          </ac:spMkLst>
        </pc:spChg>
        <pc:graphicFrameChg chg="add mod modGraphic">
          <ac:chgData name="Lexy Riddle" userId="59d520c5e1d939c4" providerId="LiveId" clId="{F7CAA045-89FA-4EE4-A495-A759F5272E8A}" dt="2021-11-03T03:25:20.592" v="7031" actId="1076"/>
          <ac:graphicFrameMkLst>
            <pc:docMk/>
            <pc:sldMk cId="0" sldId="256"/>
            <ac:graphicFrameMk id="5" creationId="{AE905AD7-DD32-48E7-943B-AE40B01F12B1}"/>
          </ac:graphicFrameMkLst>
        </pc:graphicFrameChg>
        <pc:graphicFrameChg chg="add mod">
          <ac:chgData name="Lexy Riddle" userId="59d520c5e1d939c4" providerId="LiveId" clId="{F7CAA045-89FA-4EE4-A495-A759F5272E8A}" dt="2021-11-03T03:13:03.127" v="6483" actId="1076"/>
          <ac:graphicFrameMkLst>
            <pc:docMk/>
            <pc:sldMk cId="0" sldId="256"/>
            <ac:graphicFrameMk id="6" creationId="{F2479BCF-7446-44CE-9114-52DF3FF3431A}"/>
          </ac:graphicFrameMkLst>
        </pc:graphicFrameChg>
        <pc:graphicFrameChg chg="add mod">
          <ac:chgData name="Lexy Riddle" userId="59d520c5e1d939c4" providerId="LiveId" clId="{F7CAA045-89FA-4EE4-A495-A759F5272E8A}" dt="2021-11-03T03:12:49.631" v="6481" actId="1076"/>
          <ac:graphicFrameMkLst>
            <pc:docMk/>
            <pc:sldMk cId="0" sldId="256"/>
            <ac:graphicFrameMk id="9" creationId="{66E71380-674D-4A96-B7B0-7DE210FBFD3D}"/>
          </ac:graphicFrameMkLst>
        </pc:graphicFrameChg>
        <pc:graphicFrameChg chg="add mod">
          <ac:chgData name="Lexy Riddle" userId="59d520c5e1d939c4" providerId="LiveId" clId="{F7CAA045-89FA-4EE4-A495-A759F5272E8A}" dt="2021-11-03T03:12:57.561" v="6482" actId="1076"/>
          <ac:graphicFrameMkLst>
            <pc:docMk/>
            <pc:sldMk cId="0" sldId="256"/>
            <ac:graphicFrameMk id="12" creationId="{31A71661-F454-4EEA-9F91-B379C231A0AE}"/>
          </ac:graphicFrameMkLst>
        </pc:graphicFrameChg>
        <pc:graphicFrameChg chg="del mod">
          <ac:chgData name="Lexy Riddle" userId="59d520c5e1d939c4" providerId="LiveId" clId="{F7CAA045-89FA-4EE4-A495-A759F5272E8A}" dt="2021-10-29T11:43:04.033" v="957" actId="478"/>
          <ac:graphicFrameMkLst>
            <pc:docMk/>
            <pc:sldMk cId="0" sldId="256"/>
            <ac:graphicFrameMk id="7184" creationId="{4D6952BF-C5A7-45CD-8846-2E84D0056EBA}"/>
          </ac:graphicFrameMkLst>
        </pc:graphicFrameChg>
        <pc:picChg chg="add del mod">
          <ac:chgData name="Lexy Riddle" userId="59d520c5e1d939c4" providerId="LiveId" clId="{F7CAA045-89FA-4EE4-A495-A759F5272E8A}" dt="2021-11-02T23:29:59.130" v="5613" actId="478"/>
          <ac:picMkLst>
            <pc:docMk/>
            <pc:sldMk cId="0" sldId="256"/>
            <ac:picMk id="3" creationId="{90FA6A41-5E8A-4796-A34D-C581AA61FE5A}"/>
          </ac:picMkLst>
        </pc:picChg>
        <pc:picChg chg="add mod">
          <ac:chgData name="Lexy Riddle" userId="59d520c5e1d939c4" providerId="LiveId" clId="{F7CAA045-89FA-4EE4-A495-A759F5272E8A}" dt="2021-11-02T23:35:45.492" v="5639" actId="1076"/>
          <ac:picMkLst>
            <pc:docMk/>
            <pc:sldMk cId="0" sldId="256"/>
            <ac:picMk id="8" creationId="{FC52F761-644B-4CB7-843A-863135B2A785}"/>
          </ac:picMkLst>
        </pc:picChg>
        <pc:picChg chg="add mod">
          <ac:chgData name="Lexy Riddle" userId="59d520c5e1d939c4" providerId="LiveId" clId="{F7CAA045-89FA-4EE4-A495-A759F5272E8A}" dt="2021-11-03T12:23:00.916" v="8198" actId="1076"/>
          <ac:picMkLst>
            <pc:docMk/>
            <pc:sldMk cId="0" sldId="256"/>
            <ac:picMk id="11" creationId="{8316E7CB-83A7-4C00-B8CD-258AF27F7FA1}"/>
          </ac:picMkLst>
        </pc:picChg>
        <pc:picChg chg="add del mod">
          <ac:chgData name="Lexy Riddle" userId="59d520c5e1d939c4" providerId="LiveId" clId="{F7CAA045-89FA-4EE4-A495-A759F5272E8A}" dt="2021-11-02T23:31:30.802" v="5628" actId="478"/>
          <ac:picMkLst>
            <pc:docMk/>
            <pc:sldMk cId="0" sldId="256"/>
            <ac:picMk id="14" creationId="{A46A5344-F453-452D-8E47-4E0F6E38968C}"/>
          </ac:picMkLst>
        </pc:picChg>
        <pc:picChg chg="add del mod">
          <ac:chgData name="Lexy Riddle" userId="59d520c5e1d939c4" providerId="LiveId" clId="{F7CAA045-89FA-4EE4-A495-A759F5272E8A}" dt="2021-11-02T23:35:17.765" v="5636" actId="478"/>
          <ac:picMkLst>
            <pc:docMk/>
            <pc:sldMk cId="0" sldId="256"/>
            <ac:picMk id="16" creationId="{11775C5F-28A7-4634-9876-6E9A86641008}"/>
          </ac:picMkLst>
        </pc:picChg>
        <pc:picChg chg="mod">
          <ac:chgData name="Lexy Riddle" userId="59d520c5e1d939c4" providerId="LiveId" clId="{F7CAA045-89FA-4EE4-A495-A759F5272E8A}" dt="2021-11-02T23:27:53.715" v="5600" actId="1076"/>
          <ac:picMkLst>
            <pc:docMk/>
            <pc:sldMk cId="0" sldId="256"/>
            <ac:picMk id="7188" creationId="{8E6D680A-AB6A-4A33-8F1D-E9822EB9E522}"/>
          </ac:picMkLst>
        </pc:picChg>
        <pc:picChg chg="del mod">
          <ac:chgData name="Lexy Riddle" userId="59d520c5e1d939c4" providerId="LiveId" clId="{F7CAA045-89FA-4EE4-A495-A759F5272E8A}" dt="2021-10-29T11:42:16.714" v="946" actId="478"/>
          <ac:picMkLst>
            <pc:docMk/>
            <pc:sldMk cId="0" sldId="256"/>
            <ac:picMk id="7189" creationId="{8632B14B-C663-41F9-81BB-C4EAB3AA723A}"/>
          </ac:picMkLst>
        </pc:picChg>
      </pc:sldChg>
      <pc:sldMasterChg chg="addSp">
        <pc:chgData name="Lexy Riddle" userId="59d520c5e1d939c4" providerId="LiveId" clId="{F7CAA045-89FA-4EE4-A495-A759F5272E8A}" dt="2021-11-02T23:36:49.757" v="5663"/>
        <pc:sldMasterMkLst>
          <pc:docMk/>
          <pc:sldMasterMk cId="1962335769" sldId="2147483817"/>
        </pc:sldMasterMkLst>
        <pc:spChg chg="add">
          <ac:chgData name="Lexy Riddle" userId="59d520c5e1d939c4" providerId="LiveId" clId="{F7CAA045-89FA-4EE4-A495-A759F5272E8A}" dt="2021-11-02T23:36:49.757" v="5663"/>
          <ac:spMkLst>
            <pc:docMk/>
            <pc:sldMasterMk cId="1962335769" sldId="2147483817"/>
            <ac:spMk id="11" creationId="{0EA5B337-6B7C-4E40-8EB9-E85AECBED7AD}"/>
          </ac:spMkLst>
        </pc:spChg>
      </pc:sldMasterChg>
      <pc:sldMasterChg chg="addSp setBg modSldLayout">
        <pc:chgData name="Lexy Riddle" userId="59d520c5e1d939c4" providerId="LiveId" clId="{F7CAA045-89FA-4EE4-A495-A759F5272E8A}" dt="2021-11-02T23:38:04.424" v="5670"/>
        <pc:sldMasterMkLst>
          <pc:docMk/>
          <pc:sldMasterMk cId="3975889270" sldId="2147483829"/>
        </pc:sldMasterMkLst>
        <pc:spChg chg="add">
          <ac:chgData name="Lexy Riddle" userId="59d520c5e1d939c4" providerId="LiveId" clId="{F7CAA045-89FA-4EE4-A495-A759F5272E8A}" dt="2021-11-02T23:37:18.458" v="5664"/>
          <ac:spMkLst>
            <pc:docMk/>
            <pc:sldMasterMk cId="3975889270" sldId="2147483829"/>
            <ac:spMk id="11" creationId="{A0ADA068-46A6-4035-96EA-552A3A9401F4}"/>
          </ac:spMkLst>
        </pc:spChg>
        <pc:sldLayoutChg chg="setBg">
          <pc:chgData name="Lexy Riddle" userId="59d520c5e1d939c4" providerId="LiveId" clId="{F7CAA045-89FA-4EE4-A495-A759F5272E8A}" dt="2021-11-02T23:38:04.424" v="5670"/>
          <pc:sldLayoutMkLst>
            <pc:docMk/>
            <pc:sldMasterMk cId="3975889270" sldId="2147483829"/>
            <pc:sldLayoutMk cId="1331104650" sldId="2147483830"/>
          </pc:sldLayoutMkLst>
        </pc:sldLayoutChg>
        <pc:sldLayoutChg chg="setBg">
          <pc:chgData name="Lexy Riddle" userId="59d520c5e1d939c4" providerId="LiveId" clId="{F7CAA045-89FA-4EE4-A495-A759F5272E8A}" dt="2021-11-02T23:38:04.424" v="5670"/>
          <pc:sldLayoutMkLst>
            <pc:docMk/>
            <pc:sldMasterMk cId="3975889270" sldId="2147483829"/>
            <pc:sldLayoutMk cId="1818184526" sldId="2147483831"/>
          </pc:sldLayoutMkLst>
        </pc:sldLayoutChg>
        <pc:sldLayoutChg chg="setBg">
          <pc:chgData name="Lexy Riddle" userId="59d520c5e1d939c4" providerId="LiveId" clId="{F7CAA045-89FA-4EE4-A495-A759F5272E8A}" dt="2021-11-02T23:38:04.424" v="5670"/>
          <pc:sldLayoutMkLst>
            <pc:docMk/>
            <pc:sldMasterMk cId="3975889270" sldId="2147483829"/>
            <pc:sldLayoutMk cId="1085287362" sldId="2147483832"/>
          </pc:sldLayoutMkLst>
        </pc:sldLayoutChg>
        <pc:sldLayoutChg chg="setBg">
          <pc:chgData name="Lexy Riddle" userId="59d520c5e1d939c4" providerId="LiveId" clId="{F7CAA045-89FA-4EE4-A495-A759F5272E8A}" dt="2021-11-02T23:38:04.424" v="5670"/>
          <pc:sldLayoutMkLst>
            <pc:docMk/>
            <pc:sldMasterMk cId="3975889270" sldId="2147483829"/>
            <pc:sldLayoutMk cId="2844750526" sldId="2147483833"/>
          </pc:sldLayoutMkLst>
        </pc:sldLayoutChg>
        <pc:sldLayoutChg chg="setBg">
          <pc:chgData name="Lexy Riddle" userId="59d520c5e1d939c4" providerId="LiveId" clId="{F7CAA045-89FA-4EE4-A495-A759F5272E8A}" dt="2021-11-02T23:38:04.424" v="5670"/>
          <pc:sldLayoutMkLst>
            <pc:docMk/>
            <pc:sldMasterMk cId="3975889270" sldId="2147483829"/>
            <pc:sldLayoutMk cId="2755239831" sldId="2147483834"/>
          </pc:sldLayoutMkLst>
        </pc:sldLayoutChg>
        <pc:sldLayoutChg chg="setBg">
          <pc:chgData name="Lexy Riddle" userId="59d520c5e1d939c4" providerId="LiveId" clId="{F7CAA045-89FA-4EE4-A495-A759F5272E8A}" dt="2021-11-02T23:38:04.424" v="5670"/>
          <pc:sldLayoutMkLst>
            <pc:docMk/>
            <pc:sldMasterMk cId="3975889270" sldId="2147483829"/>
            <pc:sldLayoutMk cId="3052361838" sldId="2147483835"/>
          </pc:sldLayoutMkLst>
        </pc:sldLayoutChg>
        <pc:sldLayoutChg chg="setBg">
          <pc:chgData name="Lexy Riddle" userId="59d520c5e1d939c4" providerId="LiveId" clId="{F7CAA045-89FA-4EE4-A495-A759F5272E8A}" dt="2021-11-02T23:38:04.424" v="5670"/>
          <pc:sldLayoutMkLst>
            <pc:docMk/>
            <pc:sldMasterMk cId="3975889270" sldId="2147483829"/>
            <pc:sldLayoutMk cId="1253802592" sldId="2147483836"/>
          </pc:sldLayoutMkLst>
        </pc:sldLayoutChg>
        <pc:sldLayoutChg chg="setBg">
          <pc:chgData name="Lexy Riddle" userId="59d520c5e1d939c4" providerId="LiveId" clId="{F7CAA045-89FA-4EE4-A495-A759F5272E8A}" dt="2021-11-02T23:38:04.424" v="5670"/>
          <pc:sldLayoutMkLst>
            <pc:docMk/>
            <pc:sldMasterMk cId="3975889270" sldId="2147483829"/>
            <pc:sldLayoutMk cId="3533054417" sldId="2147483837"/>
          </pc:sldLayoutMkLst>
        </pc:sldLayoutChg>
        <pc:sldLayoutChg chg="setBg">
          <pc:chgData name="Lexy Riddle" userId="59d520c5e1d939c4" providerId="LiveId" clId="{F7CAA045-89FA-4EE4-A495-A759F5272E8A}" dt="2021-11-02T23:38:04.424" v="5670"/>
          <pc:sldLayoutMkLst>
            <pc:docMk/>
            <pc:sldMasterMk cId="3975889270" sldId="2147483829"/>
            <pc:sldLayoutMk cId="1096139860" sldId="2147483838"/>
          </pc:sldLayoutMkLst>
        </pc:sldLayoutChg>
        <pc:sldLayoutChg chg="setBg">
          <pc:chgData name="Lexy Riddle" userId="59d520c5e1d939c4" providerId="LiveId" clId="{F7CAA045-89FA-4EE4-A495-A759F5272E8A}" dt="2021-11-02T23:38:04.424" v="5670"/>
          <pc:sldLayoutMkLst>
            <pc:docMk/>
            <pc:sldMasterMk cId="3975889270" sldId="2147483829"/>
            <pc:sldLayoutMk cId="1874429444" sldId="2147483839"/>
          </pc:sldLayoutMkLst>
        </pc:sldLayoutChg>
        <pc:sldLayoutChg chg="setBg">
          <pc:chgData name="Lexy Riddle" userId="59d520c5e1d939c4" providerId="LiveId" clId="{F7CAA045-89FA-4EE4-A495-A759F5272E8A}" dt="2021-11-02T23:38:04.424" v="5670"/>
          <pc:sldLayoutMkLst>
            <pc:docMk/>
            <pc:sldMasterMk cId="3975889270" sldId="2147483829"/>
            <pc:sldLayoutMk cId="597415975" sldId="2147483840"/>
          </pc:sldLayoutMkLst>
        </pc:sldLayoutChg>
      </pc:sldMasterChg>
      <pc:sldMasterChg chg="addSp">
        <pc:chgData name="Lexy Riddle" userId="59d520c5e1d939c4" providerId="LiveId" clId="{F7CAA045-89FA-4EE4-A495-A759F5272E8A}" dt="2021-11-02T23:38:15.978" v="5671"/>
        <pc:sldMasterMkLst>
          <pc:docMk/>
          <pc:sldMasterMk cId="3652236690" sldId="2147483841"/>
        </pc:sldMasterMkLst>
        <pc:spChg chg="add">
          <ac:chgData name="Lexy Riddle" userId="59d520c5e1d939c4" providerId="LiveId" clId="{F7CAA045-89FA-4EE4-A495-A759F5272E8A}" dt="2021-11-02T23:38:15.978" v="5671"/>
          <ac:spMkLst>
            <pc:docMk/>
            <pc:sldMasterMk cId="3652236690" sldId="2147483841"/>
            <ac:spMk id="11" creationId="{D395EA1A-7E27-4330-BFE4-C929DEE09A7E}"/>
          </ac:spMkLst>
        </pc:spChg>
      </pc:sldMasterChg>
      <pc:sldMasterChg chg="addSp">
        <pc:chgData name="Lexy Riddle" userId="59d520c5e1d939c4" providerId="LiveId" clId="{F7CAA045-89FA-4EE4-A495-A759F5272E8A}" dt="2021-11-02T23:38:21.161" v="5672"/>
        <pc:sldMasterMkLst>
          <pc:docMk/>
          <pc:sldMasterMk cId="29521070" sldId="2147483853"/>
        </pc:sldMasterMkLst>
        <pc:spChg chg="add">
          <ac:chgData name="Lexy Riddle" userId="59d520c5e1d939c4" providerId="LiveId" clId="{F7CAA045-89FA-4EE4-A495-A759F5272E8A}" dt="2021-11-02T23:38:21.161" v="5672"/>
          <ac:spMkLst>
            <pc:docMk/>
            <pc:sldMasterMk cId="29521070" sldId="2147483853"/>
            <ac:spMk id="11" creationId="{0AFA5E4E-714A-4D1E-BAAE-8595E403B2DF}"/>
          </ac:spMkLst>
        </pc:spChg>
      </pc:sldMasterChg>
      <pc:sldMasterChg chg="addSp">
        <pc:chgData name="Lexy Riddle" userId="59d520c5e1d939c4" providerId="LiveId" clId="{F7CAA045-89FA-4EE4-A495-A759F5272E8A}" dt="2021-11-03T02:27:40.062" v="5715"/>
        <pc:sldMasterMkLst>
          <pc:docMk/>
          <pc:sldMasterMk cId="1619060953" sldId="2147483865"/>
        </pc:sldMasterMkLst>
        <pc:spChg chg="add">
          <ac:chgData name="Lexy Riddle" userId="59d520c5e1d939c4" providerId="LiveId" clId="{F7CAA045-89FA-4EE4-A495-A759F5272E8A}" dt="2021-11-03T02:27:40.062" v="5715"/>
          <ac:spMkLst>
            <pc:docMk/>
            <pc:sldMasterMk cId="1619060953" sldId="2147483865"/>
            <ac:spMk id="7" creationId="{A7DA8409-F6EC-4989-B1ED-7F1E816E2236}"/>
          </ac:spMkLst>
        </pc:spChg>
      </pc:sldMasterChg>
      <pc:sldMasterChg chg="addSp">
        <pc:chgData name="Lexy Riddle" userId="59d520c5e1d939c4" providerId="LiveId" clId="{F7CAA045-89FA-4EE4-A495-A759F5272E8A}" dt="2021-11-03T02:28:09.274" v="5721"/>
        <pc:sldMasterMkLst>
          <pc:docMk/>
          <pc:sldMasterMk cId="24899909" sldId="2147483877"/>
        </pc:sldMasterMkLst>
        <pc:spChg chg="add">
          <ac:chgData name="Lexy Riddle" userId="59d520c5e1d939c4" providerId="LiveId" clId="{F7CAA045-89FA-4EE4-A495-A759F5272E8A}" dt="2021-11-03T02:28:09.274" v="5721"/>
          <ac:spMkLst>
            <pc:docMk/>
            <pc:sldMasterMk cId="24899909" sldId="2147483877"/>
            <ac:spMk id="7" creationId="{E653C4FC-1478-496A-B028-75482ACD7B89}"/>
          </ac:spMkLst>
        </pc:spChg>
      </pc:sldMasterChg>
      <pc:sldMasterChg chg="addSp">
        <pc:chgData name="Lexy Riddle" userId="59d520c5e1d939c4" providerId="LiveId" clId="{F7CAA045-89FA-4EE4-A495-A759F5272E8A}" dt="2021-11-03T02:28:16.224" v="5723"/>
        <pc:sldMasterMkLst>
          <pc:docMk/>
          <pc:sldMasterMk cId="385747243" sldId="2147483889"/>
        </pc:sldMasterMkLst>
        <pc:spChg chg="add">
          <ac:chgData name="Lexy Riddle" userId="59d520c5e1d939c4" providerId="LiveId" clId="{F7CAA045-89FA-4EE4-A495-A759F5272E8A}" dt="2021-11-03T02:28:16.224" v="5723"/>
          <ac:spMkLst>
            <pc:docMk/>
            <pc:sldMasterMk cId="385747243" sldId="2147483889"/>
            <ac:spMk id="7" creationId="{D590A0BE-F08A-4CFB-AB4E-605ABE5982DA}"/>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r>
              <a:rPr lang="en-US" sz="3200" b="1" dirty="0">
                <a:solidFill>
                  <a:schemeClr val="tx1"/>
                </a:solidFill>
                <a:latin typeface="+mn-lt"/>
              </a:rPr>
              <a:t>Hemp Yield </a:t>
            </a:r>
          </a:p>
        </c:rich>
      </c:tx>
      <c:layout>
        <c:manualLayout>
          <c:xMode val="edge"/>
          <c:yMode val="edge"/>
          <c:x val="0.41775773796383159"/>
          <c:y val="6.0016408155624187E-2"/>
        </c:manualLayout>
      </c:layout>
      <c:overlay val="0"/>
      <c:spPr>
        <a:noFill/>
        <a:ln>
          <a:noFill/>
        </a:ln>
        <a:effectLst/>
      </c:spPr>
      <c:txPr>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endParaRPr lang="en-US"/>
        </a:p>
      </c:txPr>
    </c:title>
    <c:autoTitleDeleted val="0"/>
    <c:plotArea>
      <c:layout>
        <c:manualLayout>
          <c:layoutTarget val="inner"/>
          <c:xMode val="edge"/>
          <c:yMode val="edge"/>
          <c:x val="5.908791336767439E-2"/>
          <c:y val="0.16062655856959621"/>
          <c:w val="0.94091208663232562"/>
          <c:h val="0.79685706793262867"/>
        </c:manualLayout>
      </c:layout>
      <c:barChart>
        <c:barDir val="col"/>
        <c:grouping val="clustered"/>
        <c:varyColors val="0"/>
        <c:ser>
          <c:idx val="0"/>
          <c:order val="0"/>
          <c:tx>
            <c:strRef>
              <c:f>Sheet1!$B$1</c:f>
              <c:strCache>
                <c:ptCount val="1"/>
                <c:pt idx="0">
                  <c:v>weight in kilograms</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errBars>
            <c:errBarType val="both"/>
            <c:errValType val="stdErr"/>
            <c:noEndCap val="0"/>
            <c:spPr>
              <a:noFill/>
              <a:ln w="38100">
                <a:solidFill>
                  <a:schemeClr val="tx1"/>
                </a:solidFill>
                <a:round/>
              </a:ln>
              <a:effectLst/>
            </c:spPr>
          </c:errBars>
          <c:cat>
            <c:strRef>
              <c:f>Sheet1!$A$2:$A$5</c:f>
              <c:strCache>
                <c:ptCount val="4"/>
                <c:pt idx="0">
                  <c:v>Control</c:v>
                </c:pt>
                <c:pt idx="1">
                  <c:v>1</c:v>
                </c:pt>
                <c:pt idx="2">
                  <c:v>2</c:v>
                </c:pt>
                <c:pt idx="3">
                  <c:v>3</c:v>
                </c:pt>
              </c:strCache>
            </c:strRef>
          </c:cat>
          <c:val>
            <c:numRef>
              <c:f>Sheet1!$B$2:$B$5</c:f>
              <c:numCache>
                <c:formatCode>General</c:formatCode>
                <c:ptCount val="4"/>
                <c:pt idx="0">
                  <c:v>0.246</c:v>
                </c:pt>
                <c:pt idx="1">
                  <c:v>0.224</c:v>
                </c:pt>
                <c:pt idx="2">
                  <c:v>0.24199999999999999</c:v>
                </c:pt>
                <c:pt idx="3">
                  <c:v>0.253</c:v>
                </c:pt>
              </c:numCache>
            </c:numRef>
          </c:val>
          <c:extLst>
            <c:ext xmlns:c16="http://schemas.microsoft.com/office/drawing/2014/chart" uri="{C3380CC4-5D6E-409C-BE32-E72D297353CC}">
              <c16:uniqueId val="{00000000-FB5B-4498-8A20-B6887C054BA3}"/>
            </c:ext>
          </c:extLst>
        </c:ser>
        <c:dLbls>
          <c:dLblPos val="outEnd"/>
          <c:showLegendKey val="0"/>
          <c:showVal val="1"/>
          <c:showCatName val="0"/>
          <c:showSerName val="0"/>
          <c:showPercent val="0"/>
          <c:showBubbleSize val="0"/>
        </c:dLbls>
        <c:gapWidth val="80"/>
        <c:overlap val="25"/>
        <c:axId val="478148368"/>
        <c:axId val="478144848"/>
      </c:barChart>
      <c:catAx>
        <c:axId val="478148368"/>
        <c:scaling>
          <c:orientation val="minMax"/>
        </c:scaling>
        <c:delete val="0"/>
        <c:axPos val="b"/>
        <c:title>
          <c:tx>
            <c:rich>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b="1" dirty="0" err="1">
                    <a:solidFill>
                      <a:schemeClr val="tx1"/>
                    </a:solidFill>
                  </a:rPr>
                  <a:t>Rhizomicrobia</a:t>
                </a:r>
                <a:r>
                  <a:rPr lang="en-US" b="1" baseline="0" dirty="0">
                    <a:solidFill>
                      <a:schemeClr val="tx1"/>
                    </a:solidFill>
                  </a:rPr>
                  <a:t> solution (gal/ac)</a:t>
                </a:r>
                <a:endParaRPr lang="en-US" b="1" dirty="0">
                  <a:solidFill>
                    <a:schemeClr val="tx1"/>
                  </a:solidFill>
                </a:endParaRPr>
              </a:p>
            </c:rich>
          </c:tx>
          <c:overlay val="0"/>
          <c:spPr>
            <a:noFill/>
            <a:ln>
              <a:noFill/>
            </a:ln>
            <a:effectLst/>
          </c:spPr>
          <c:txPr>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478144848"/>
        <c:crosses val="autoZero"/>
        <c:auto val="1"/>
        <c:lblAlgn val="ctr"/>
        <c:lblOffset val="100"/>
        <c:noMultiLvlLbl val="0"/>
      </c:catAx>
      <c:valAx>
        <c:axId val="478144848"/>
        <c:scaling>
          <c:orientation val="minMax"/>
        </c:scaling>
        <c:delete val="0"/>
        <c:axPos val="l"/>
        <c:title>
          <c:tx>
            <c:rich>
              <a:bodyPr rot="-540000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b="1" dirty="0">
                    <a:solidFill>
                      <a:schemeClr val="tx1"/>
                    </a:solidFill>
                  </a:rPr>
                  <a:t>Weight</a:t>
                </a:r>
                <a:r>
                  <a:rPr lang="en-US" b="1" baseline="0" dirty="0">
                    <a:solidFill>
                      <a:schemeClr val="tx1"/>
                    </a:solidFill>
                  </a:rPr>
                  <a:t> (kilogram)</a:t>
                </a:r>
                <a:endParaRPr lang="en-US" b="1" dirty="0">
                  <a:solidFill>
                    <a:schemeClr val="tx1"/>
                  </a:solidFill>
                </a:endParaRPr>
              </a:p>
            </c:rich>
          </c:tx>
          <c:overlay val="0"/>
          <c:spPr>
            <a:noFill/>
            <a:ln>
              <a:noFill/>
            </a:ln>
            <a:effectLst/>
          </c:spPr>
          <c:txPr>
            <a:bodyPr rot="-540000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478148368"/>
        <c:crosses val="autoZero"/>
        <c:crossBetween val="between"/>
      </c:valAx>
      <c:spPr>
        <a:solidFill>
          <a:schemeClr val="accent3">
            <a:lumMod val="40000"/>
            <a:lumOff val="60000"/>
          </a:schemeClr>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sz="3200" dirty="0">
                <a:solidFill>
                  <a:schemeClr val="tx1"/>
                </a:solidFill>
                <a:latin typeface="+mn-lt"/>
              </a:rPr>
              <a:t>Chlorophyll Levels </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724294436290729E-2"/>
          <c:y val="0.11419665772861605"/>
          <c:w val="0.93915007512787108"/>
          <c:h val="0.82835075366608746"/>
        </c:manualLayout>
      </c:layout>
      <c:barChart>
        <c:barDir val="col"/>
        <c:grouping val="clustered"/>
        <c:varyColors val="0"/>
        <c:ser>
          <c:idx val="0"/>
          <c:order val="0"/>
          <c:tx>
            <c:strRef>
              <c:f>Sheet1!$B$1</c:f>
              <c:strCache>
                <c:ptCount val="1"/>
                <c:pt idx="0">
                  <c:v>Column2</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stdErr"/>
            <c:noEndCap val="0"/>
            <c:spPr>
              <a:noFill/>
              <a:ln w="9525" cap="flat" cmpd="sng" algn="ctr">
                <a:solidFill>
                  <a:schemeClr val="tx1">
                    <a:lumMod val="65000"/>
                    <a:lumOff val="35000"/>
                  </a:schemeClr>
                </a:solidFill>
                <a:round/>
              </a:ln>
              <a:effectLst/>
            </c:spPr>
          </c:errBars>
          <c:cat>
            <c:strRef>
              <c:f>Sheet1!$A$2:$A$5</c:f>
              <c:strCache>
                <c:ptCount val="4"/>
                <c:pt idx="0">
                  <c:v>Control</c:v>
                </c:pt>
                <c:pt idx="1">
                  <c:v>1 gal/ ac</c:v>
                </c:pt>
                <c:pt idx="2">
                  <c:v>0.5 gal/ac</c:v>
                </c:pt>
                <c:pt idx="3">
                  <c:v>0.25 gal/ac</c:v>
                </c:pt>
              </c:strCache>
            </c:strRef>
          </c:cat>
          <c:val>
            <c:numRef>
              <c:f>Sheet1!$B$2:$B$5</c:f>
              <c:numCache>
                <c:formatCode>General</c:formatCode>
                <c:ptCount val="4"/>
                <c:pt idx="0">
                  <c:v>55.42</c:v>
                </c:pt>
                <c:pt idx="1">
                  <c:v>55.08</c:v>
                </c:pt>
                <c:pt idx="2">
                  <c:v>55.6</c:v>
                </c:pt>
                <c:pt idx="3">
                  <c:v>55.65</c:v>
                </c:pt>
              </c:numCache>
            </c:numRef>
          </c:val>
          <c:extLst>
            <c:ext xmlns:c16="http://schemas.microsoft.com/office/drawing/2014/chart" uri="{C3380CC4-5D6E-409C-BE32-E72D297353CC}">
              <c16:uniqueId val="{00000000-38F7-48B8-96E9-927FA1B2187A}"/>
            </c:ext>
          </c:extLst>
        </c:ser>
        <c:dLbls>
          <c:dLblPos val="outEnd"/>
          <c:showLegendKey val="0"/>
          <c:showVal val="1"/>
          <c:showCatName val="0"/>
          <c:showSerName val="0"/>
          <c:showPercent val="0"/>
          <c:showBubbleSize val="0"/>
        </c:dLbls>
        <c:gapWidth val="100"/>
        <c:overlap val="-24"/>
        <c:axId val="624255288"/>
        <c:axId val="624254648"/>
      </c:barChart>
      <c:catAx>
        <c:axId val="624255288"/>
        <c:scaling>
          <c:orientation val="minMax"/>
        </c:scaling>
        <c:delete val="0"/>
        <c:axPos val="b"/>
        <c:title>
          <c:tx>
            <c:rich>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r>
                  <a:rPr lang="en-US" b="1" dirty="0">
                    <a:solidFill>
                      <a:schemeClr val="tx1"/>
                    </a:solidFill>
                  </a:rPr>
                  <a:t>RHIZOMICROBIA</a:t>
                </a:r>
                <a:r>
                  <a:rPr lang="en-US" b="1" baseline="0" dirty="0">
                    <a:solidFill>
                      <a:schemeClr val="tx1"/>
                    </a:solidFill>
                  </a:rPr>
                  <a:t> SOLUTION (GAL/AC)</a:t>
                </a:r>
                <a:endParaRPr lang="en-US" b="1" dirty="0">
                  <a:solidFill>
                    <a:schemeClr val="tx1"/>
                  </a:solidFill>
                </a:endParaRPr>
              </a:p>
            </c:rich>
          </c:tx>
          <c:layout>
            <c:manualLayout>
              <c:xMode val="edge"/>
              <c:yMode val="edge"/>
              <c:x val="0.40147967988263195"/>
              <c:y val="0.8931591665083734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24254648"/>
        <c:crosses val="autoZero"/>
        <c:auto val="1"/>
        <c:lblAlgn val="ctr"/>
        <c:lblOffset val="100"/>
        <c:noMultiLvlLbl val="0"/>
      </c:catAx>
      <c:valAx>
        <c:axId val="624254648"/>
        <c:scaling>
          <c:orientation val="minMax"/>
        </c:scaling>
        <c:delete val="0"/>
        <c:axPos val="l"/>
        <c:title>
          <c:tx>
            <c:rich>
              <a:bodyPr rot="-54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r>
                  <a:rPr lang="en-US" b="1" dirty="0">
                    <a:solidFill>
                      <a:schemeClr val="tx1"/>
                    </a:solidFill>
                  </a:rPr>
                  <a:t>CHLOROPHYLL</a:t>
                </a:r>
                <a:r>
                  <a:rPr lang="en-US" b="1" baseline="0" dirty="0">
                    <a:solidFill>
                      <a:schemeClr val="tx1"/>
                    </a:solidFill>
                  </a:rPr>
                  <a:t> (G)</a:t>
                </a:r>
                <a:endParaRPr lang="en-US" b="1" dirty="0">
                  <a:solidFill>
                    <a:schemeClr val="tx1"/>
                  </a:solidFill>
                </a:endParaRPr>
              </a:p>
            </c:rich>
          </c:tx>
          <c:layout>
            <c:manualLayout>
              <c:xMode val="edge"/>
              <c:yMode val="edge"/>
              <c:x val="5.2932315785026593E-2"/>
              <c:y val="0.41220693280559079"/>
            </c:manualLayout>
          </c:layout>
          <c:overlay val="0"/>
          <c:spPr>
            <a:noFill/>
            <a:ln>
              <a:noFill/>
            </a:ln>
            <a:effectLst/>
          </c:spPr>
          <c:txPr>
            <a:bodyPr rot="-54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24255288"/>
        <c:crosses val="autoZero"/>
        <c:crossBetween val="between"/>
      </c:valAx>
      <c:spPr>
        <a:solidFill>
          <a:schemeClr val="accent3">
            <a:lumMod val="40000"/>
            <a:lumOff val="60000"/>
          </a:schemeClr>
        </a:solid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lgn="ctr">
              <a:defRPr sz="2200" b="0" i="0" u="none" strike="noStrike" kern="1200" cap="none" spc="50" normalizeH="0" baseline="0">
                <a:solidFill>
                  <a:schemeClr val="tx1">
                    <a:lumMod val="65000"/>
                    <a:lumOff val="35000"/>
                  </a:schemeClr>
                </a:solidFill>
                <a:latin typeface="+mj-lt"/>
                <a:ea typeface="+mj-ea"/>
                <a:cs typeface="+mj-cs"/>
              </a:defRPr>
            </a:pPr>
            <a:r>
              <a:rPr lang="en-US" sz="3200" b="1" dirty="0">
                <a:solidFill>
                  <a:schemeClr val="tx1"/>
                </a:solidFill>
                <a:latin typeface="+mn-lt"/>
              </a:rPr>
              <a:t>Average % </a:t>
            </a:r>
            <a:r>
              <a:rPr lang="en-US" sz="3200" b="1" dirty="0" err="1">
                <a:solidFill>
                  <a:schemeClr val="tx1"/>
                </a:solidFill>
                <a:latin typeface="+mn-lt"/>
              </a:rPr>
              <a:t>Cannabidol</a:t>
            </a:r>
            <a:r>
              <a:rPr lang="en-US" sz="3200" b="1" dirty="0">
                <a:solidFill>
                  <a:schemeClr val="tx1"/>
                </a:solidFill>
                <a:latin typeface="+mn-lt"/>
              </a:rPr>
              <a:t> Per Treatment</a:t>
            </a:r>
          </a:p>
        </c:rich>
      </c:tx>
      <c:layout>
        <c:manualLayout>
          <c:xMode val="edge"/>
          <c:yMode val="edge"/>
          <c:x val="0.21186839802919369"/>
          <c:y val="0"/>
        </c:manualLayout>
      </c:layout>
      <c:overlay val="0"/>
      <c:spPr>
        <a:noFill/>
        <a:ln>
          <a:noFill/>
        </a:ln>
        <a:effectLst/>
      </c:spPr>
      <c:txPr>
        <a:bodyPr rot="0" spcFirstLastPara="1" vertOverflow="ellipsis" vert="horz" wrap="square" anchor="ctr" anchorCtr="1"/>
        <a:lstStyle/>
        <a:p>
          <a:pPr algn="ctr">
            <a:defRPr sz="2200" b="0" i="0" u="none" strike="noStrike" kern="1200" cap="none" spc="50" normalizeH="0" baseline="0">
              <a:solidFill>
                <a:schemeClr val="tx1">
                  <a:lumMod val="65000"/>
                  <a:lumOff val="35000"/>
                </a:schemeClr>
              </a:solidFill>
              <a:latin typeface="+mj-lt"/>
              <a:ea typeface="+mj-ea"/>
              <a:cs typeface="+mj-cs"/>
            </a:defRPr>
          </a:pPr>
          <a:endParaRPr lang="en-US"/>
        </a:p>
      </c:txPr>
    </c:title>
    <c:autoTitleDeleted val="0"/>
    <c:plotArea>
      <c:layout>
        <c:manualLayout>
          <c:layoutTarget val="inner"/>
          <c:xMode val="edge"/>
          <c:yMode val="edge"/>
          <c:x val="3.1611216346161174E-2"/>
          <c:y val="9.0386481056846782E-2"/>
          <c:w val="0.95527646476812877"/>
          <c:h val="0.85897871631743961"/>
        </c:manualLayout>
      </c:layout>
      <c:barChart>
        <c:barDir val="col"/>
        <c:grouping val="clustered"/>
        <c:varyColors val="0"/>
        <c:ser>
          <c:idx val="0"/>
          <c:order val="0"/>
          <c:tx>
            <c:strRef>
              <c:f>Sheet1!$B$1</c:f>
              <c:strCache>
                <c:ptCount val="1"/>
                <c:pt idx="0">
                  <c:v>Average % CBD Per Treatment</c:v>
                </c:pt>
              </c:strCache>
            </c:strRef>
          </c:tx>
          <c:spPr>
            <a:solidFill>
              <a:schemeClr val="accent6">
                <a:alpha val="70000"/>
              </a:schemeClr>
            </a:solidFill>
            <a:ln>
              <a:noFill/>
            </a:ln>
            <a:effectLst/>
          </c:spPr>
          <c:invertIfNegative val="0"/>
          <c:dLbls>
            <c:dLbl>
              <c:idx val="0"/>
              <c:tx>
                <c:rich>
                  <a:bodyPr/>
                  <a:lstStyle/>
                  <a:p>
                    <a:fld id="{2EC03D3A-6A02-4242-A9FB-C1F1898F4905}" type="VALUE">
                      <a:rPr lang="en-US" sz="320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F4A7-4B36-917A-1848EAC88D8D}"/>
                </c:ext>
              </c:extLst>
            </c:dLbl>
            <c:dLbl>
              <c:idx val="1"/>
              <c:tx>
                <c:rich>
                  <a:bodyPr/>
                  <a:lstStyle/>
                  <a:p>
                    <a:fld id="{CCF03C46-4006-4F66-AD1A-0FF9ECB600FC}" type="VALUE">
                      <a:rPr lang="en-US" sz="320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4A7-4B36-917A-1848EAC88D8D}"/>
                </c:ext>
              </c:extLst>
            </c:dLbl>
            <c:dLbl>
              <c:idx val="2"/>
              <c:layout>
                <c:manualLayout>
                  <c:x val="-2.4060143538648451E-3"/>
                  <c:y val="0"/>
                </c:manualLayout>
              </c:layout>
              <c:tx>
                <c:rich>
                  <a:bodyPr/>
                  <a:lstStyle/>
                  <a:p>
                    <a:fld id="{2D218F61-03CA-4FD3-A3BD-D0372446C572}" type="VALUE">
                      <a:rPr lang="en-US" sz="320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F4A7-4B36-917A-1848EAC88D8D}"/>
                </c:ext>
              </c:extLst>
            </c:dLbl>
            <c:dLbl>
              <c:idx val="3"/>
              <c:tx>
                <c:rich>
                  <a:bodyPr/>
                  <a:lstStyle/>
                  <a:p>
                    <a:fld id="{43D82102-6592-41AB-A642-39BA00727735}" type="VALUE">
                      <a:rPr lang="en-US" sz="320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1253-4D18-BEC6-1ED8EC6676B9}"/>
                </c:ext>
              </c:extLst>
            </c:dLbl>
            <c:spPr>
              <a:noFill/>
              <a:ln>
                <a:noFill/>
              </a:ln>
              <a:effectLst/>
            </c:spPr>
            <c:txPr>
              <a:bodyPr rot="0" spcFirstLastPara="1" vertOverflow="ellipsis" vert="horz" wrap="square" lIns="38100" tIns="19050" rIns="38100" bIns="19050" anchor="ctr" anchorCtr="1">
                <a:spAutoFit/>
              </a:bodyPr>
              <a:lstStyle/>
              <a:p>
                <a:pPr>
                  <a:defRPr sz="3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errBars>
            <c:errBarType val="both"/>
            <c:errValType val="stdErr"/>
            <c:noEndCap val="0"/>
            <c:spPr>
              <a:noFill/>
              <a:ln w="9525">
                <a:solidFill>
                  <a:schemeClr val="tx1">
                    <a:lumMod val="65000"/>
                    <a:lumOff val="35000"/>
                  </a:schemeClr>
                </a:solidFill>
                <a:round/>
              </a:ln>
              <a:effectLst/>
            </c:spPr>
          </c:errBars>
          <c:cat>
            <c:strRef>
              <c:f>Sheet1!$A$2:$A$5</c:f>
              <c:strCache>
                <c:ptCount val="4"/>
                <c:pt idx="0">
                  <c:v>Control</c:v>
                </c:pt>
                <c:pt idx="1">
                  <c:v>1 gal/ ac</c:v>
                </c:pt>
                <c:pt idx="2">
                  <c:v>0.5 gal/ac</c:v>
                </c:pt>
                <c:pt idx="3">
                  <c:v>0.25 gal/ ac</c:v>
                </c:pt>
              </c:strCache>
            </c:strRef>
          </c:cat>
          <c:val>
            <c:numRef>
              <c:f>Sheet1!$B$2:$B$5</c:f>
              <c:numCache>
                <c:formatCode>General</c:formatCode>
                <c:ptCount val="4"/>
                <c:pt idx="0">
                  <c:v>9.4</c:v>
                </c:pt>
                <c:pt idx="1">
                  <c:v>10</c:v>
                </c:pt>
                <c:pt idx="2">
                  <c:v>9.3800000000000008</c:v>
                </c:pt>
                <c:pt idx="3">
                  <c:v>11.2</c:v>
                </c:pt>
              </c:numCache>
            </c:numRef>
          </c:val>
          <c:extLst>
            <c:ext xmlns:c16="http://schemas.microsoft.com/office/drawing/2014/chart" uri="{C3380CC4-5D6E-409C-BE32-E72D297353CC}">
              <c16:uniqueId val="{00000000-F4A7-4B36-917A-1848EAC88D8D}"/>
            </c:ext>
          </c:extLst>
        </c:ser>
        <c:dLbls>
          <c:showLegendKey val="0"/>
          <c:showVal val="0"/>
          <c:showCatName val="0"/>
          <c:showSerName val="0"/>
          <c:showPercent val="0"/>
          <c:showBubbleSize val="0"/>
        </c:dLbls>
        <c:gapWidth val="80"/>
        <c:overlap val="25"/>
        <c:axId val="544451320"/>
        <c:axId val="544451640"/>
      </c:barChart>
      <c:catAx>
        <c:axId val="544451320"/>
        <c:scaling>
          <c:orientation val="minMax"/>
        </c:scaling>
        <c:delete val="0"/>
        <c:axPos val="b"/>
        <c:title>
          <c:tx>
            <c:rich>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b="1" dirty="0">
                    <a:solidFill>
                      <a:schemeClr val="tx1"/>
                    </a:solidFill>
                  </a:rPr>
                  <a:t>RHIZOMICROBIA</a:t>
                </a:r>
                <a:r>
                  <a:rPr lang="en-US" b="1" baseline="0" dirty="0">
                    <a:solidFill>
                      <a:schemeClr val="tx1"/>
                    </a:solidFill>
                  </a:rPr>
                  <a:t> SOLUTION (GAL/AC)</a:t>
                </a:r>
                <a:endParaRPr lang="en-US" b="1" dirty="0">
                  <a:solidFill>
                    <a:schemeClr val="tx1"/>
                  </a:solidFill>
                </a:endParaRPr>
              </a:p>
            </c:rich>
          </c:tx>
          <c:layout>
            <c:manualLayout>
              <c:xMode val="edge"/>
              <c:yMode val="edge"/>
              <c:x val="0.39280022721627306"/>
              <c:y val="0.90546451769793534"/>
            </c:manualLayout>
          </c:layout>
          <c:overlay val="0"/>
          <c:spPr>
            <a:noFill/>
            <a:ln>
              <a:noFill/>
            </a:ln>
            <a:effectLst/>
          </c:spPr>
          <c:txPr>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544451640"/>
        <c:crosses val="autoZero"/>
        <c:auto val="1"/>
        <c:lblAlgn val="ctr"/>
        <c:lblOffset val="100"/>
        <c:noMultiLvlLbl val="0"/>
      </c:catAx>
      <c:valAx>
        <c:axId val="544451640"/>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b="1" dirty="0">
                    <a:solidFill>
                      <a:schemeClr val="tx1"/>
                    </a:solidFill>
                  </a:rPr>
                  <a:t>CBD</a:t>
                </a:r>
                <a:r>
                  <a:rPr lang="en-US" b="1" baseline="0" dirty="0">
                    <a:solidFill>
                      <a:schemeClr val="tx1"/>
                    </a:solidFill>
                  </a:rPr>
                  <a:t> PERCENT</a:t>
                </a:r>
                <a:endParaRPr lang="en-US" b="1" dirty="0">
                  <a:solidFill>
                    <a:schemeClr val="tx1"/>
                  </a:solidFill>
                </a:endParaRPr>
              </a:p>
            </c:rich>
          </c:tx>
          <c:layout>
            <c:manualLayout>
              <c:xMode val="edge"/>
              <c:yMode val="edge"/>
              <c:x val="2.056337749141653E-2"/>
              <c:y val="0.4302879192290901"/>
            </c:manualLayout>
          </c:layout>
          <c:overlay val="0"/>
          <c:spPr>
            <a:noFill/>
            <a:ln>
              <a:noFill/>
            </a:ln>
            <a:effectLst/>
          </c:spPr>
          <c:txPr>
            <a:bodyPr rot="-540000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5444513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3">
        <a:lumMod val="40000"/>
        <a:lumOff val="60000"/>
      </a:schemeClr>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5">
  <a:schemeClr val="accent2"/>
</cs:colorStyle>
</file>

<file path=ppt/charts/colors3.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A3846-7F39-4E53-93DD-8E7746971AF1}"/>
              </a:ext>
            </a:extLst>
          </p:cNvPr>
          <p:cNvSpPr>
            <a:spLocks noGrp="1"/>
          </p:cNvSpPr>
          <p:nvPr>
            <p:ph type="ctrTitle"/>
          </p:nvPr>
        </p:nvSpPr>
        <p:spPr>
          <a:xfrm>
            <a:off x="4572000" y="4489452"/>
            <a:ext cx="27432000" cy="9550400"/>
          </a:xfrm>
        </p:spPr>
        <p:txBody>
          <a:bodyPr anchor="b"/>
          <a:lstStyle>
            <a:lvl1pPr algn="ctr">
              <a:defRPr sz="18000"/>
            </a:lvl1pPr>
          </a:lstStyle>
          <a:p>
            <a:r>
              <a:rPr lang="en-US"/>
              <a:t>Click to edit Master title style</a:t>
            </a:r>
          </a:p>
        </p:txBody>
      </p:sp>
      <p:sp>
        <p:nvSpPr>
          <p:cNvPr id="3" name="Subtitle 2">
            <a:extLst>
              <a:ext uri="{FF2B5EF4-FFF2-40B4-BE49-F238E27FC236}">
                <a16:creationId xmlns:a16="http://schemas.microsoft.com/office/drawing/2014/main" id="{211007E9-2F7D-4A87-947E-3353ED89D6A2}"/>
              </a:ext>
            </a:extLst>
          </p:cNvPr>
          <p:cNvSpPr>
            <a:spLocks noGrp="1"/>
          </p:cNvSpPr>
          <p:nvPr>
            <p:ph type="subTitle" idx="1"/>
          </p:nvPr>
        </p:nvSpPr>
        <p:spPr>
          <a:xfrm>
            <a:off x="4572000" y="14408152"/>
            <a:ext cx="27432000" cy="6623048"/>
          </a:xfrm>
        </p:spPr>
        <p:txBody>
          <a:bodyPr/>
          <a:lstStyle>
            <a:lvl1pPr marL="0" indent="0" algn="ctr">
              <a:buNone/>
              <a:defRPr sz="7200"/>
            </a:lvl1pPr>
            <a:lvl2pPr marL="1371600" indent="0" algn="ctr">
              <a:buNone/>
              <a:defRPr sz="6000"/>
            </a:lvl2pPr>
            <a:lvl3pPr marL="2743200" indent="0" algn="ctr">
              <a:buNone/>
              <a:defRPr sz="5400"/>
            </a:lvl3pPr>
            <a:lvl4pPr marL="4114800" indent="0" algn="ctr">
              <a:buNone/>
              <a:defRPr sz="4800"/>
            </a:lvl4pPr>
            <a:lvl5pPr marL="5486400" indent="0" algn="ctr">
              <a:buNone/>
              <a:defRPr sz="4800"/>
            </a:lvl5pPr>
            <a:lvl6pPr marL="6858000" indent="0" algn="ctr">
              <a:buNone/>
              <a:defRPr sz="4800"/>
            </a:lvl6pPr>
            <a:lvl7pPr marL="8229600" indent="0" algn="ctr">
              <a:buNone/>
              <a:defRPr sz="4800"/>
            </a:lvl7pPr>
            <a:lvl8pPr marL="9601200" indent="0" algn="ctr">
              <a:buNone/>
              <a:defRPr sz="4800"/>
            </a:lvl8pPr>
            <a:lvl9pPr marL="10972800" indent="0" algn="ctr">
              <a:buNone/>
              <a:defRPr sz="4800"/>
            </a:lvl9pPr>
          </a:lstStyle>
          <a:p>
            <a:r>
              <a:rPr lang="en-US"/>
              <a:t>Click to edit Master subtitle style</a:t>
            </a:r>
          </a:p>
        </p:txBody>
      </p:sp>
      <p:sp>
        <p:nvSpPr>
          <p:cNvPr id="4" name="Date Placeholder 3">
            <a:extLst>
              <a:ext uri="{FF2B5EF4-FFF2-40B4-BE49-F238E27FC236}">
                <a16:creationId xmlns:a16="http://schemas.microsoft.com/office/drawing/2014/main" id="{7B0DAC2C-CE96-4A1C-B239-8069B12A4DBD}"/>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9511CC0D-4E64-4D84-8135-15E02CA5C7BE}"/>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0B0DBF4F-5559-4BC1-BAD8-B18E74BEFD0D}"/>
              </a:ext>
            </a:extLst>
          </p:cNvPr>
          <p:cNvSpPr>
            <a:spLocks noGrp="1"/>
          </p:cNvSpPr>
          <p:nvPr>
            <p:ph type="sldNum" sz="quarter" idx="12"/>
          </p:nvPr>
        </p:nvSpPr>
        <p:spPr/>
        <p:txBody>
          <a:bodyPr/>
          <a:lstStyle/>
          <a:p>
            <a:pPr>
              <a:defRPr/>
            </a:pPr>
            <a:fld id="{C2E0D593-E698-4C62-B764-A7F270B70794}" type="slidenum">
              <a:rPr lang="en-US" altLang="en-US" smtClean="0"/>
              <a:pPr>
                <a:defRPr/>
              </a:pPr>
              <a:t>‹#›</a:t>
            </a:fld>
            <a:endParaRPr lang="en-US" altLang="en-US"/>
          </a:p>
        </p:txBody>
      </p:sp>
    </p:spTree>
    <p:extLst>
      <p:ext uri="{BB962C8B-B14F-4D97-AF65-F5344CB8AC3E}">
        <p14:creationId xmlns:p14="http://schemas.microsoft.com/office/powerpoint/2010/main" val="3205275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621A5-D273-4323-A93A-C174B4F5F7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613A89-7F95-413A-B923-4B4E49FD6A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703D4C-E5C8-42E5-9FA4-B656FAA762F5}"/>
              </a:ext>
            </a:extLst>
          </p:cNvPr>
          <p:cNvSpPr>
            <a:spLocks noGrp="1"/>
          </p:cNvSpPr>
          <p:nvPr>
            <p:ph type="dt" sz="half" idx="10"/>
          </p:nvPr>
        </p:nvSpPr>
        <p:spPr/>
        <p:txBody>
          <a:bodyPr/>
          <a:lstStyle/>
          <a:p>
            <a:pPr>
              <a:defRPr/>
            </a:pPr>
            <a:fld id="{C85242EC-6625-4F0C-84B3-0A7A06FCB0BB}" type="datetimeFigureOut">
              <a:rPr lang="en-US" smtClean="0"/>
              <a:pPr>
                <a:defRPr/>
              </a:pPr>
              <a:t>11/1/2021</a:t>
            </a:fld>
            <a:endParaRPr lang="en-US"/>
          </a:p>
        </p:txBody>
      </p:sp>
      <p:sp>
        <p:nvSpPr>
          <p:cNvPr id="5" name="Footer Placeholder 4">
            <a:extLst>
              <a:ext uri="{FF2B5EF4-FFF2-40B4-BE49-F238E27FC236}">
                <a16:creationId xmlns:a16="http://schemas.microsoft.com/office/drawing/2014/main" id="{39CE53EE-B036-4011-BF70-839F6B5F675C}"/>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5DAABEC3-F5F2-42CF-9E3C-F237DCE88852}"/>
              </a:ext>
            </a:extLst>
          </p:cNvPr>
          <p:cNvSpPr>
            <a:spLocks noGrp="1"/>
          </p:cNvSpPr>
          <p:nvPr>
            <p:ph type="sldNum" sz="quarter" idx="12"/>
          </p:nvPr>
        </p:nvSpPr>
        <p:spPr/>
        <p:txBody>
          <a:bodyPr/>
          <a:lstStyle/>
          <a:p>
            <a:pPr>
              <a:defRPr/>
            </a:pPr>
            <a:fld id="{257AEB05-1F3E-4EA2-953E-214DE9D94377}" type="slidenum">
              <a:rPr lang="en-US" altLang="en-US" smtClean="0"/>
              <a:pPr>
                <a:defRPr/>
              </a:pPr>
              <a:t>‹#›</a:t>
            </a:fld>
            <a:endParaRPr lang="en-US" altLang="en-US"/>
          </a:p>
        </p:txBody>
      </p:sp>
    </p:spTree>
    <p:extLst>
      <p:ext uri="{BB962C8B-B14F-4D97-AF65-F5344CB8AC3E}">
        <p14:creationId xmlns:p14="http://schemas.microsoft.com/office/powerpoint/2010/main" val="4266095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5BB458-CE69-41CB-BF03-E4B174AE157C}"/>
              </a:ext>
            </a:extLst>
          </p:cNvPr>
          <p:cNvSpPr>
            <a:spLocks noGrp="1"/>
          </p:cNvSpPr>
          <p:nvPr>
            <p:ph type="title" orient="vert"/>
          </p:nvPr>
        </p:nvSpPr>
        <p:spPr>
          <a:xfrm>
            <a:off x="26174700" y="1460500"/>
            <a:ext cx="7886700" cy="2324735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B6A929-6EAD-4EFC-932E-45E3DE4236CF}"/>
              </a:ext>
            </a:extLst>
          </p:cNvPr>
          <p:cNvSpPr>
            <a:spLocks noGrp="1"/>
          </p:cNvSpPr>
          <p:nvPr>
            <p:ph type="body" orient="vert" idx="1"/>
          </p:nvPr>
        </p:nvSpPr>
        <p:spPr>
          <a:xfrm>
            <a:off x="2514600" y="1460500"/>
            <a:ext cx="23202900" cy="232473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521458-9090-48C7-873C-72330375ED34}"/>
              </a:ext>
            </a:extLst>
          </p:cNvPr>
          <p:cNvSpPr>
            <a:spLocks noGrp="1"/>
          </p:cNvSpPr>
          <p:nvPr>
            <p:ph type="dt" sz="half" idx="10"/>
          </p:nvPr>
        </p:nvSpPr>
        <p:spPr/>
        <p:txBody>
          <a:bodyPr/>
          <a:lstStyle/>
          <a:p>
            <a:pPr>
              <a:defRPr/>
            </a:pPr>
            <a:fld id="{FF075717-C78D-43E6-8158-C0EDB11119E4}" type="datetimeFigureOut">
              <a:rPr lang="en-US" smtClean="0"/>
              <a:pPr>
                <a:defRPr/>
              </a:pPr>
              <a:t>11/1/2021</a:t>
            </a:fld>
            <a:endParaRPr lang="en-US"/>
          </a:p>
        </p:txBody>
      </p:sp>
      <p:sp>
        <p:nvSpPr>
          <p:cNvPr id="5" name="Footer Placeholder 4">
            <a:extLst>
              <a:ext uri="{FF2B5EF4-FFF2-40B4-BE49-F238E27FC236}">
                <a16:creationId xmlns:a16="http://schemas.microsoft.com/office/drawing/2014/main" id="{D52366C5-56F6-4483-ABAC-E6D0466CCB6A}"/>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0496FE66-6C30-49B7-80DF-EF864D790140}"/>
              </a:ext>
            </a:extLst>
          </p:cNvPr>
          <p:cNvSpPr>
            <a:spLocks noGrp="1"/>
          </p:cNvSpPr>
          <p:nvPr>
            <p:ph type="sldNum" sz="quarter" idx="12"/>
          </p:nvPr>
        </p:nvSpPr>
        <p:spPr/>
        <p:txBody>
          <a:bodyPr/>
          <a:lstStyle/>
          <a:p>
            <a:pPr>
              <a:defRPr/>
            </a:pPr>
            <a:fld id="{FFAF64C6-161A-479A-8E25-365AEB875B5F}" type="slidenum">
              <a:rPr lang="en-US" altLang="en-US" smtClean="0"/>
              <a:pPr>
                <a:defRPr/>
              </a:pPr>
              <a:t>‹#›</a:t>
            </a:fld>
            <a:endParaRPr lang="en-US" altLang="en-US"/>
          </a:p>
        </p:txBody>
      </p:sp>
    </p:spTree>
    <p:extLst>
      <p:ext uri="{BB962C8B-B14F-4D97-AF65-F5344CB8AC3E}">
        <p14:creationId xmlns:p14="http://schemas.microsoft.com/office/powerpoint/2010/main" val="1003072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5A031-CA77-4BA6-8CF7-BDD62295B8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7A0797-F5DE-457E-A890-BCB18D3B6B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0A6E01-18E2-4207-9A64-94DA64D165A4}"/>
              </a:ext>
            </a:extLst>
          </p:cNvPr>
          <p:cNvSpPr>
            <a:spLocks noGrp="1"/>
          </p:cNvSpPr>
          <p:nvPr>
            <p:ph type="dt" sz="half" idx="10"/>
          </p:nvPr>
        </p:nvSpPr>
        <p:spPr/>
        <p:txBody>
          <a:bodyPr/>
          <a:lstStyle/>
          <a:p>
            <a:pPr>
              <a:defRPr/>
            </a:pPr>
            <a:fld id="{7F36D659-6C7E-44B5-A43B-7EC92AB4672E}" type="datetimeFigureOut">
              <a:rPr lang="en-US" smtClean="0"/>
              <a:pPr>
                <a:defRPr/>
              </a:pPr>
              <a:t>11/1/2021</a:t>
            </a:fld>
            <a:endParaRPr lang="en-US"/>
          </a:p>
        </p:txBody>
      </p:sp>
      <p:sp>
        <p:nvSpPr>
          <p:cNvPr id="5" name="Footer Placeholder 4">
            <a:extLst>
              <a:ext uri="{FF2B5EF4-FFF2-40B4-BE49-F238E27FC236}">
                <a16:creationId xmlns:a16="http://schemas.microsoft.com/office/drawing/2014/main" id="{B68FE2EB-EFF1-4DAB-BD53-0DF7FA5FE91F}"/>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4282F227-4C7F-4D81-B7F8-161C1B8516C9}"/>
              </a:ext>
            </a:extLst>
          </p:cNvPr>
          <p:cNvSpPr>
            <a:spLocks noGrp="1"/>
          </p:cNvSpPr>
          <p:nvPr>
            <p:ph type="sldNum" sz="quarter" idx="12"/>
          </p:nvPr>
        </p:nvSpPr>
        <p:spPr/>
        <p:txBody>
          <a:bodyPr/>
          <a:lstStyle/>
          <a:p>
            <a:pPr>
              <a:defRPr/>
            </a:pPr>
            <a:fld id="{4473A3A1-2E0D-42E6-B218-79DF0526BF48}" type="slidenum">
              <a:rPr lang="en-US" altLang="en-US" smtClean="0"/>
              <a:pPr>
                <a:defRPr/>
              </a:pPr>
              <a:t>‹#›</a:t>
            </a:fld>
            <a:endParaRPr lang="en-US" altLang="en-US"/>
          </a:p>
        </p:txBody>
      </p:sp>
    </p:spTree>
    <p:extLst>
      <p:ext uri="{BB962C8B-B14F-4D97-AF65-F5344CB8AC3E}">
        <p14:creationId xmlns:p14="http://schemas.microsoft.com/office/powerpoint/2010/main" val="3455122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B64AE-EFC7-440F-9B11-FE78DD73FC5D}"/>
              </a:ext>
            </a:extLst>
          </p:cNvPr>
          <p:cNvSpPr>
            <a:spLocks noGrp="1"/>
          </p:cNvSpPr>
          <p:nvPr>
            <p:ph type="title"/>
          </p:nvPr>
        </p:nvSpPr>
        <p:spPr>
          <a:xfrm>
            <a:off x="2495550" y="6838954"/>
            <a:ext cx="31546800" cy="11410948"/>
          </a:xfrm>
        </p:spPr>
        <p:txBody>
          <a:bodyPr anchor="b"/>
          <a:lstStyle>
            <a:lvl1pPr>
              <a:defRPr sz="18000"/>
            </a:lvl1pPr>
          </a:lstStyle>
          <a:p>
            <a:r>
              <a:rPr lang="en-US"/>
              <a:t>Click to edit Master title style</a:t>
            </a:r>
          </a:p>
        </p:txBody>
      </p:sp>
      <p:sp>
        <p:nvSpPr>
          <p:cNvPr id="3" name="Text Placeholder 2">
            <a:extLst>
              <a:ext uri="{FF2B5EF4-FFF2-40B4-BE49-F238E27FC236}">
                <a16:creationId xmlns:a16="http://schemas.microsoft.com/office/drawing/2014/main" id="{5B2CFE85-F885-45B5-8A5B-F9D983CB4B02}"/>
              </a:ext>
            </a:extLst>
          </p:cNvPr>
          <p:cNvSpPr>
            <a:spLocks noGrp="1"/>
          </p:cNvSpPr>
          <p:nvPr>
            <p:ph type="body" idx="1"/>
          </p:nvPr>
        </p:nvSpPr>
        <p:spPr>
          <a:xfrm>
            <a:off x="2495550" y="18357854"/>
            <a:ext cx="31546800" cy="6000748"/>
          </a:xfrm>
        </p:spPr>
        <p:txBody>
          <a:bodyPr/>
          <a:lstStyle>
            <a:lvl1pPr marL="0" indent="0">
              <a:buNone/>
              <a:defRPr sz="7200">
                <a:solidFill>
                  <a:schemeClr val="tx1">
                    <a:tint val="75000"/>
                  </a:schemeClr>
                </a:solidFill>
              </a:defRPr>
            </a:lvl1pPr>
            <a:lvl2pPr marL="1371600" indent="0">
              <a:buNone/>
              <a:defRPr sz="6000">
                <a:solidFill>
                  <a:schemeClr val="tx1">
                    <a:tint val="75000"/>
                  </a:schemeClr>
                </a:solidFill>
              </a:defRPr>
            </a:lvl2pPr>
            <a:lvl3pPr marL="2743200" indent="0">
              <a:buNone/>
              <a:defRPr sz="5400">
                <a:solidFill>
                  <a:schemeClr val="tx1">
                    <a:tint val="75000"/>
                  </a:schemeClr>
                </a:solidFill>
              </a:defRPr>
            </a:lvl3pPr>
            <a:lvl4pPr marL="4114800" indent="0">
              <a:buNone/>
              <a:defRPr sz="4800">
                <a:solidFill>
                  <a:schemeClr val="tx1">
                    <a:tint val="75000"/>
                  </a:schemeClr>
                </a:solidFill>
              </a:defRPr>
            </a:lvl4pPr>
            <a:lvl5pPr marL="5486400" indent="0">
              <a:buNone/>
              <a:defRPr sz="4800">
                <a:solidFill>
                  <a:schemeClr val="tx1">
                    <a:tint val="75000"/>
                  </a:schemeClr>
                </a:solidFill>
              </a:defRPr>
            </a:lvl5pPr>
            <a:lvl6pPr marL="6858000" indent="0">
              <a:buNone/>
              <a:defRPr sz="4800">
                <a:solidFill>
                  <a:schemeClr val="tx1">
                    <a:tint val="75000"/>
                  </a:schemeClr>
                </a:solidFill>
              </a:defRPr>
            </a:lvl6pPr>
            <a:lvl7pPr marL="8229600" indent="0">
              <a:buNone/>
              <a:defRPr sz="4800">
                <a:solidFill>
                  <a:schemeClr val="tx1">
                    <a:tint val="75000"/>
                  </a:schemeClr>
                </a:solidFill>
              </a:defRPr>
            </a:lvl7pPr>
            <a:lvl8pPr marL="9601200" indent="0">
              <a:buNone/>
              <a:defRPr sz="4800">
                <a:solidFill>
                  <a:schemeClr val="tx1">
                    <a:tint val="75000"/>
                  </a:schemeClr>
                </a:solidFill>
              </a:defRPr>
            </a:lvl8pPr>
            <a:lvl9pPr marL="10972800" indent="0">
              <a:buNone/>
              <a:defRPr sz="48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690340-B9F2-43CC-A3AA-3E4A4BE6FE07}"/>
              </a:ext>
            </a:extLst>
          </p:cNvPr>
          <p:cNvSpPr>
            <a:spLocks noGrp="1"/>
          </p:cNvSpPr>
          <p:nvPr>
            <p:ph type="dt" sz="half" idx="10"/>
          </p:nvPr>
        </p:nvSpPr>
        <p:spPr/>
        <p:txBody>
          <a:bodyPr/>
          <a:lstStyle/>
          <a:p>
            <a:pPr>
              <a:defRPr/>
            </a:pPr>
            <a:fld id="{E67C493E-BF23-4D6E-A487-1B581A577E3F}" type="datetimeFigureOut">
              <a:rPr lang="en-US" smtClean="0"/>
              <a:pPr>
                <a:defRPr/>
              </a:pPr>
              <a:t>11/1/2021</a:t>
            </a:fld>
            <a:endParaRPr lang="en-US"/>
          </a:p>
        </p:txBody>
      </p:sp>
      <p:sp>
        <p:nvSpPr>
          <p:cNvPr id="5" name="Footer Placeholder 4">
            <a:extLst>
              <a:ext uri="{FF2B5EF4-FFF2-40B4-BE49-F238E27FC236}">
                <a16:creationId xmlns:a16="http://schemas.microsoft.com/office/drawing/2014/main" id="{FC4FE86C-72DF-464D-9B31-88DB2F1CDA7B}"/>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3DA06A40-2715-4ACA-8A7C-37F3AF1EA90E}"/>
              </a:ext>
            </a:extLst>
          </p:cNvPr>
          <p:cNvSpPr>
            <a:spLocks noGrp="1"/>
          </p:cNvSpPr>
          <p:nvPr>
            <p:ph type="sldNum" sz="quarter" idx="12"/>
          </p:nvPr>
        </p:nvSpPr>
        <p:spPr/>
        <p:txBody>
          <a:bodyPr/>
          <a:lstStyle/>
          <a:p>
            <a:pPr>
              <a:defRPr/>
            </a:pPr>
            <a:fld id="{6CF49A72-CA0A-4C5D-B4EA-CFFDF9BEF33E}" type="slidenum">
              <a:rPr lang="en-US" altLang="en-US" smtClean="0"/>
              <a:pPr>
                <a:defRPr/>
              </a:pPr>
              <a:t>‹#›</a:t>
            </a:fld>
            <a:endParaRPr lang="en-US" altLang="en-US"/>
          </a:p>
        </p:txBody>
      </p:sp>
    </p:spTree>
    <p:extLst>
      <p:ext uri="{BB962C8B-B14F-4D97-AF65-F5344CB8AC3E}">
        <p14:creationId xmlns:p14="http://schemas.microsoft.com/office/powerpoint/2010/main" val="1202322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8CB81-55CC-445B-92D9-E302FDDC43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AE5CA5-2D30-4678-BB77-92FF502E6C83}"/>
              </a:ext>
            </a:extLst>
          </p:cNvPr>
          <p:cNvSpPr>
            <a:spLocks noGrp="1"/>
          </p:cNvSpPr>
          <p:nvPr>
            <p:ph sz="half" idx="1"/>
          </p:nvPr>
        </p:nvSpPr>
        <p:spPr>
          <a:xfrm>
            <a:off x="2514600" y="7302500"/>
            <a:ext cx="15544800" cy="17405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B3E8DB7-738C-41BF-BCF8-D37F43E4946F}"/>
              </a:ext>
            </a:extLst>
          </p:cNvPr>
          <p:cNvSpPr>
            <a:spLocks noGrp="1"/>
          </p:cNvSpPr>
          <p:nvPr>
            <p:ph sz="half" idx="2"/>
          </p:nvPr>
        </p:nvSpPr>
        <p:spPr>
          <a:xfrm>
            <a:off x="18516600" y="7302500"/>
            <a:ext cx="15544800" cy="17405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5B56BA-422A-4AB7-B2C5-23E5839EEE29}"/>
              </a:ext>
            </a:extLst>
          </p:cNvPr>
          <p:cNvSpPr>
            <a:spLocks noGrp="1"/>
          </p:cNvSpPr>
          <p:nvPr>
            <p:ph type="dt" sz="half" idx="10"/>
          </p:nvPr>
        </p:nvSpPr>
        <p:spPr/>
        <p:txBody>
          <a:bodyPr/>
          <a:lstStyle/>
          <a:p>
            <a:pPr>
              <a:defRPr/>
            </a:pPr>
            <a:fld id="{91F5AC6F-1173-42B2-80A0-981819DEB783}" type="datetimeFigureOut">
              <a:rPr lang="en-US" smtClean="0"/>
              <a:pPr>
                <a:defRPr/>
              </a:pPr>
              <a:t>11/1/2021</a:t>
            </a:fld>
            <a:endParaRPr lang="en-US"/>
          </a:p>
        </p:txBody>
      </p:sp>
      <p:sp>
        <p:nvSpPr>
          <p:cNvPr id="6" name="Footer Placeholder 5">
            <a:extLst>
              <a:ext uri="{FF2B5EF4-FFF2-40B4-BE49-F238E27FC236}">
                <a16:creationId xmlns:a16="http://schemas.microsoft.com/office/drawing/2014/main" id="{1D759091-E50E-4E61-AA1F-C450E367E3A3}"/>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5D432DAF-EC9F-46D9-8956-D9AB79F74F04}"/>
              </a:ext>
            </a:extLst>
          </p:cNvPr>
          <p:cNvSpPr>
            <a:spLocks noGrp="1"/>
          </p:cNvSpPr>
          <p:nvPr>
            <p:ph type="sldNum" sz="quarter" idx="12"/>
          </p:nvPr>
        </p:nvSpPr>
        <p:spPr/>
        <p:txBody>
          <a:bodyPr/>
          <a:lstStyle/>
          <a:p>
            <a:pPr>
              <a:defRPr/>
            </a:pPr>
            <a:fld id="{0D4AA33E-0391-46BF-ADB4-90A62FC50E40}" type="slidenum">
              <a:rPr lang="en-US" altLang="en-US" smtClean="0"/>
              <a:pPr>
                <a:defRPr/>
              </a:pPr>
              <a:t>‹#›</a:t>
            </a:fld>
            <a:endParaRPr lang="en-US" altLang="en-US"/>
          </a:p>
        </p:txBody>
      </p:sp>
    </p:spTree>
    <p:extLst>
      <p:ext uri="{BB962C8B-B14F-4D97-AF65-F5344CB8AC3E}">
        <p14:creationId xmlns:p14="http://schemas.microsoft.com/office/powerpoint/2010/main" val="3605982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90C60-7C61-4C15-A90B-614A4CAE0A63}"/>
              </a:ext>
            </a:extLst>
          </p:cNvPr>
          <p:cNvSpPr>
            <a:spLocks noGrp="1"/>
          </p:cNvSpPr>
          <p:nvPr>
            <p:ph type="title"/>
          </p:nvPr>
        </p:nvSpPr>
        <p:spPr>
          <a:xfrm>
            <a:off x="2519364" y="1460502"/>
            <a:ext cx="31546800" cy="5302252"/>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CD5C74-29EA-4617-9EF3-CAACC6E6899B}"/>
              </a:ext>
            </a:extLst>
          </p:cNvPr>
          <p:cNvSpPr>
            <a:spLocks noGrp="1"/>
          </p:cNvSpPr>
          <p:nvPr>
            <p:ph type="body" idx="1"/>
          </p:nvPr>
        </p:nvSpPr>
        <p:spPr>
          <a:xfrm>
            <a:off x="2519366" y="6724652"/>
            <a:ext cx="15473361" cy="3295648"/>
          </a:xfrm>
        </p:spPr>
        <p:txBody>
          <a:bodyPr anchor="b"/>
          <a:lstStyle>
            <a:lvl1pPr marL="0" indent="0">
              <a:buNone/>
              <a:defRPr sz="7200" b="1"/>
            </a:lvl1pPr>
            <a:lvl2pPr marL="1371600" indent="0">
              <a:buNone/>
              <a:defRPr sz="6000" b="1"/>
            </a:lvl2pPr>
            <a:lvl3pPr marL="2743200" indent="0">
              <a:buNone/>
              <a:defRPr sz="5400" b="1"/>
            </a:lvl3pPr>
            <a:lvl4pPr marL="4114800" indent="0">
              <a:buNone/>
              <a:defRPr sz="4800" b="1"/>
            </a:lvl4pPr>
            <a:lvl5pPr marL="5486400" indent="0">
              <a:buNone/>
              <a:defRPr sz="4800" b="1"/>
            </a:lvl5pPr>
            <a:lvl6pPr marL="6858000" indent="0">
              <a:buNone/>
              <a:defRPr sz="4800" b="1"/>
            </a:lvl6pPr>
            <a:lvl7pPr marL="8229600" indent="0">
              <a:buNone/>
              <a:defRPr sz="4800" b="1"/>
            </a:lvl7pPr>
            <a:lvl8pPr marL="9601200" indent="0">
              <a:buNone/>
              <a:defRPr sz="4800" b="1"/>
            </a:lvl8pPr>
            <a:lvl9pPr marL="10972800" indent="0">
              <a:buNone/>
              <a:defRPr sz="4800" b="1"/>
            </a:lvl9pPr>
          </a:lstStyle>
          <a:p>
            <a:pPr lvl="0"/>
            <a:r>
              <a:rPr lang="en-US"/>
              <a:t>Click to edit Master text styles</a:t>
            </a:r>
          </a:p>
        </p:txBody>
      </p:sp>
      <p:sp>
        <p:nvSpPr>
          <p:cNvPr id="4" name="Content Placeholder 3">
            <a:extLst>
              <a:ext uri="{FF2B5EF4-FFF2-40B4-BE49-F238E27FC236}">
                <a16:creationId xmlns:a16="http://schemas.microsoft.com/office/drawing/2014/main" id="{7F098A99-48D1-42A7-817B-8DF2E2CBC3F2}"/>
              </a:ext>
            </a:extLst>
          </p:cNvPr>
          <p:cNvSpPr>
            <a:spLocks noGrp="1"/>
          </p:cNvSpPr>
          <p:nvPr>
            <p:ph sz="half" idx="2"/>
          </p:nvPr>
        </p:nvSpPr>
        <p:spPr>
          <a:xfrm>
            <a:off x="2519366" y="10020300"/>
            <a:ext cx="15473361" cy="14738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E93C7D-68CC-4D9E-891E-502B37ED7A3D}"/>
              </a:ext>
            </a:extLst>
          </p:cNvPr>
          <p:cNvSpPr>
            <a:spLocks noGrp="1"/>
          </p:cNvSpPr>
          <p:nvPr>
            <p:ph type="body" sz="quarter" idx="3"/>
          </p:nvPr>
        </p:nvSpPr>
        <p:spPr>
          <a:xfrm>
            <a:off x="18516600" y="6724652"/>
            <a:ext cx="15549564" cy="3295648"/>
          </a:xfrm>
        </p:spPr>
        <p:txBody>
          <a:bodyPr anchor="b"/>
          <a:lstStyle>
            <a:lvl1pPr marL="0" indent="0">
              <a:buNone/>
              <a:defRPr sz="7200" b="1"/>
            </a:lvl1pPr>
            <a:lvl2pPr marL="1371600" indent="0">
              <a:buNone/>
              <a:defRPr sz="6000" b="1"/>
            </a:lvl2pPr>
            <a:lvl3pPr marL="2743200" indent="0">
              <a:buNone/>
              <a:defRPr sz="5400" b="1"/>
            </a:lvl3pPr>
            <a:lvl4pPr marL="4114800" indent="0">
              <a:buNone/>
              <a:defRPr sz="4800" b="1"/>
            </a:lvl4pPr>
            <a:lvl5pPr marL="5486400" indent="0">
              <a:buNone/>
              <a:defRPr sz="4800" b="1"/>
            </a:lvl5pPr>
            <a:lvl6pPr marL="6858000" indent="0">
              <a:buNone/>
              <a:defRPr sz="4800" b="1"/>
            </a:lvl6pPr>
            <a:lvl7pPr marL="8229600" indent="0">
              <a:buNone/>
              <a:defRPr sz="4800" b="1"/>
            </a:lvl7pPr>
            <a:lvl8pPr marL="9601200" indent="0">
              <a:buNone/>
              <a:defRPr sz="4800" b="1"/>
            </a:lvl8pPr>
            <a:lvl9pPr marL="10972800" indent="0">
              <a:buNone/>
              <a:defRPr sz="4800" b="1"/>
            </a:lvl9pPr>
          </a:lstStyle>
          <a:p>
            <a:pPr lvl="0"/>
            <a:r>
              <a:rPr lang="en-US"/>
              <a:t>Click to edit Master text styles</a:t>
            </a:r>
          </a:p>
        </p:txBody>
      </p:sp>
      <p:sp>
        <p:nvSpPr>
          <p:cNvPr id="6" name="Content Placeholder 5">
            <a:extLst>
              <a:ext uri="{FF2B5EF4-FFF2-40B4-BE49-F238E27FC236}">
                <a16:creationId xmlns:a16="http://schemas.microsoft.com/office/drawing/2014/main" id="{7B143A66-D802-4D57-82E6-E60A93BB14EE}"/>
              </a:ext>
            </a:extLst>
          </p:cNvPr>
          <p:cNvSpPr>
            <a:spLocks noGrp="1"/>
          </p:cNvSpPr>
          <p:nvPr>
            <p:ph sz="quarter" idx="4"/>
          </p:nvPr>
        </p:nvSpPr>
        <p:spPr>
          <a:xfrm>
            <a:off x="18516600" y="10020300"/>
            <a:ext cx="15549564" cy="14738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E749EC-9213-4AF8-B833-D64B28337D36}"/>
              </a:ext>
            </a:extLst>
          </p:cNvPr>
          <p:cNvSpPr>
            <a:spLocks noGrp="1"/>
          </p:cNvSpPr>
          <p:nvPr>
            <p:ph type="dt" sz="half" idx="10"/>
          </p:nvPr>
        </p:nvSpPr>
        <p:spPr/>
        <p:txBody>
          <a:bodyPr/>
          <a:lstStyle/>
          <a:p>
            <a:pPr>
              <a:defRPr/>
            </a:pPr>
            <a:fld id="{E3AE46E9-A16F-4D48-9F3D-9721E9BCDC9F}" type="datetimeFigureOut">
              <a:rPr lang="en-US" smtClean="0"/>
              <a:pPr>
                <a:defRPr/>
              </a:pPr>
              <a:t>11/1/2021</a:t>
            </a:fld>
            <a:endParaRPr lang="en-US"/>
          </a:p>
        </p:txBody>
      </p:sp>
      <p:sp>
        <p:nvSpPr>
          <p:cNvPr id="8" name="Footer Placeholder 7">
            <a:extLst>
              <a:ext uri="{FF2B5EF4-FFF2-40B4-BE49-F238E27FC236}">
                <a16:creationId xmlns:a16="http://schemas.microsoft.com/office/drawing/2014/main" id="{8D577B49-A524-4BD7-AF61-9CBECAB83727}"/>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a16="http://schemas.microsoft.com/office/drawing/2014/main" id="{8BAF29E5-9158-41ED-AE63-F27F9876422A}"/>
              </a:ext>
            </a:extLst>
          </p:cNvPr>
          <p:cNvSpPr>
            <a:spLocks noGrp="1"/>
          </p:cNvSpPr>
          <p:nvPr>
            <p:ph type="sldNum" sz="quarter" idx="12"/>
          </p:nvPr>
        </p:nvSpPr>
        <p:spPr/>
        <p:txBody>
          <a:bodyPr/>
          <a:lstStyle/>
          <a:p>
            <a:pPr>
              <a:defRPr/>
            </a:pPr>
            <a:fld id="{F43347CB-E1C7-4F34-ADE0-0C231F96BBAA}" type="slidenum">
              <a:rPr lang="en-US" altLang="en-US" smtClean="0"/>
              <a:pPr>
                <a:defRPr/>
              </a:pPr>
              <a:t>‹#›</a:t>
            </a:fld>
            <a:endParaRPr lang="en-US" altLang="en-US"/>
          </a:p>
        </p:txBody>
      </p:sp>
    </p:spTree>
    <p:extLst>
      <p:ext uri="{BB962C8B-B14F-4D97-AF65-F5344CB8AC3E}">
        <p14:creationId xmlns:p14="http://schemas.microsoft.com/office/powerpoint/2010/main" val="2261580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B11E2-8BC4-4246-B1F1-DF795C6392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2B8E4E-A6D9-417C-996F-2DD23A4019D9}"/>
              </a:ext>
            </a:extLst>
          </p:cNvPr>
          <p:cNvSpPr>
            <a:spLocks noGrp="1"/>
          </p:cNvSpPr>
          <p:nvPr>
            <p:ph type="dt" sz="half" idx="10"/>
          </p:nvPr>
        </p:nvSpPr>
        <p:spPr/>
        <p:txBody>
          <a:bodyPr/>
          <a:lstStyle/>
          <a:p>
            <a:pPr>
              <a:defRPr/>
            </a:pPr>
            <a:fld id="{EFD5BA8D-5F74-4E44-84C0-25D72225E47F}" type="datetimeFigureOut">
              <a:rPr lang="en-US" smtClean="0"/>
              <a:pPr>
                <a:defRPr/>
              </a:pPr>
              <a:t>11/1/2021</a:t>
            </a:fld>
            <a:endParaRPr lang="en-US"/>
          </a:p>
        </p:txBody>
      </p:sp>
      <p:sp>
        <p:nvSpPr>
          <p:cNvPr id="4" name="Footer Placeholder 3">
            <a:extLst>
              <a:ext uri="{FF2B5EF4-FFF2-40B4-BE49-F238E27FC236}">
                <a16:creationId xmlns:a16="http://schemas.microsoft.com/office/drawing/2014/main" id="{C7B73434-5303-4E4D-99C4-3CAFCDD4FB80}"/>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0554BF3F-9289-4DF9-90D3-AF3B91B0F25E}"/>
              </a:ext>
            </a:extLst>
          </p:cNvPr>
          <p:cNvSpPr>
            <a:spLocks noGrp="1"/>
          </p:cNvSpPr>
          <p:nvPr>
            <p:ph type="sldNum" sz="quarter" idx="12"/>
          </p:nvPr>
        </p:nvSpPr>
        <p:spPr/>
        <p:txBody>
          <a:bodyPr/>
          <a:lstStyle/>
          <a:p>
            <a:pPr>
              <a:defRPr/>
            </a:pPr>
            <a:fld id="{7928FB62-38BB-49A6-8C0C-820C4AC3C4FC}" type="slidenum">
              <a:rPr lang="en-US" altLang="en-US" smtClean="0"/>
              <a:pPr>
                <a:defRPr/>
              </a:pPr>
              <a:t>‹#›</a:t>
            </a:fld>
            <a:endParaRPr lang="en-US" altLang="en-US"/>
          </a:p>
        </p:txBody>
      </p:sp>
    </p:spTree>
    <p:extLst>
      <p:ext uri="{BB962C8B-B14F-4D97-AF65-F5344CB8AC3E}">
        <p14:creationId xmlns:p14="http://schemas.microsoft.com/office/powerpoint/2010/main" val="1841597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C20AF5-DD17-4982-87D0-A1A304CE3EDC}"/>
              </a:ext>
            </a:extLst>
          </p:cNvPr>
          <p:cNvSpPr>
            <a:spLocks noGrp="1"/>
          </p:cNvSpPr>
          <p:nvPr>
            <p:ph type="dt" sz="half" idx="10"/>
          </p:nvPr>
        </p:nvSpPr>
        <p:spPr/>
        <p:txBody>
          <a:bodyPr/>
          <a:lstStyle/>
          <a:p>
            <a:pPr>
              <a:defRPr/>
            </a:pPr>
            <a:fld id="{6DE3C569-2D75-4D46-8C3A-66F0D7E6308E}" type="datetimeFigureOut">
              <a:rPr lang="en-US" smtClean="0"/>
              <a:pPr>
                <a:defRPr/>
              </a:pPr>
              <a:t>11/1/2021</a:t>
            </a:fld>
            <a:endParaRPr lang="en-US"/>
          </a:p>
        </p:txBody>
      </p:sp>
      <p:sp>
        <p:nvSpPr>
          <p:cNvPr id="3" name="Footer Placeholder 2">
            <a:extLst>
              <a:ext uri="{FF2B5EF4-FFF2-40B4-BE49-F238E27FC236}">
                <a16:creationId xmlns:a16="http://schemas.microsoft.com/office/drawing/2014/main" id="{87C91495-A508-4B20-9136-3762D511B653}"/>
              </a:ext>
            </a:extLst>
          </p:cNvPr>
          <p:cNvSpPr>
            <a:spLocks noGrp="1"/>
          </p:cNvSpPr>
          <p:nvPr>
            <p:ph type="ftr" sz="quarter" idx="11"/>
          </p:nvPr>
        </p:nvSpPr>
        <p:spPr/>
        <p:txBody>
          <a:bodyPr/>
          <a:lstStyle/>
          <a:p>
            <a:pPr>
              <a:defRPr/>
            </a:pPr>
            <a:endParaRPr lang="en-US"/>
          </a:p>
        </p:txBody>
      </p:sp>
      <p:sp>
        <p:nvSpPr>
          <p:cNvPr id="4" name="Slide Number Placeholder 3">
            <a:extLst>
              <a:ext uri="{FF2B5EF4-FFF2-40B4-BE49-F238E27FC236}">
                <a16:creationId xmlns:a16="http://schemas.microsoft.com/office/drawing/2014/main" id="{9C1EA9F8-29E8-4FC3-93EA-1D8645B70C76}"/>
              </a:ext>
            </a:extLst>
          </p:cNvPr>
          <p:cNvSpPr>
            <a:spLocks noGrp="1"/>
          </p:cNvSpPr>
          <p:nvPr>
            <p:ph type="sldNum" sz="quarter" idx="12"/>
          </p:nvPr>
        </p:nvSpPr>
        <p:spPr/>
        <p:txBody>
          <a:bodyPr/>
          <a:lstStyle/>
          <a:p>
            <a:pPr>
              <a:defRPr/>
            </a:pPr>
            <a:fld id="{53E63AC2-A76A-4655-9760-B297FDFCEA86}" type="slidenum">
              <a:rPr lang="en-US" altLang="en-US" smtClean="0"/>
              <a:pPr>
                <a:defRPr/>
              </a:pPr>
              <a:t>‹#›</a:t>
            </a:fld>
            <a:endParaRPr lang="en-US" altLang="en-US"/>
          </a:p>
        </p:txBody>
      </p:sp>
    </p:spTree>
    <p:extLst>
      <p:ext uri="{BB962C8B-B14F-4D97-AF65-F5344CB8AC3E}">
        <p14:creationId xmlns:p14="http://schemas.microsoft.com/office/powerpoint/2010/main" val="3579878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19A1-784B-45F8-AE6A-570298661A3D}"/>
              </a:ext>
            </a:extLst>
          </p:cNvPr>
          <p:cNvSpPr>
            <a:spLocks noGrp="1"/>
          </p:cNvSpPr>
          <p:nvPr>
            <p:ph type="title"/>
          </p:nvPr>
        </p:nvSpPr>
        <p:spPr>
          <a:xfrm>
            <a:off x="2519366" y="1828800"/>
            <a:ext cx="11796711" cy="6400800"/>
          </a:xfrm>
        </p:spPr>
        <p:txBody>
          <a:bodyPr anchor="b"/>
          <a:lstStyle>
            <a:lvl1pPr>
              <a:defRPr sz="9600"/>
            </a:lvl1pPr>
          </a:lstStyle>
          <a:p>
            <a:r>
              <a:rPr lang="en-US"/>
              <a:t>Click to edit Master title style</a:t>
            </a:r>
          </a:p>
        </p:txBody>
      </p:sp>
      <p:sp>
        <p:nvSpPr>
          <p:cNvPr id="3" name="Content Placeholder 2">
            <a:extLst>
              <a:ext uri="{FF2B5EF4-FFF2-40B4-BE49-F238E27FC236}">
                <a16:creationId xmlns:a16="http://schemas.microsoft.com/office/drawing/2014/main" id="{77545AF8-EDAD-43E6-BEF8-B165DA7A7FC6}"/>
              </a:ext>
            </a:extLst>
          </p:cNvPr>
          <p:cNvSpPr>
            <a:spLocks noGrp="1"/>
          </p:cNvSpPr>
          <p:nvPr>
            <p:ph idx="1"/>
          </p:nvPr>
        </p:nvSpPr>
        <p:spPr>
          <a:xfrm>
            <a:off x="15549564" y="3949702"/>
            <a:ext cx="18516600" cy="19494500"/>
          </a:xfrm>
        </p:spPr>
        <p:txBody>
          <a:bodyPr/>
          <a:lstStyle>
            <a:lvl1pPr>
              <a:defRPr sz="9600"/>
            </a:lvl1pPr>
            <a:lvl2pPr>
              <a:defRPr sz="8400"/>
            </a:lvl2pPr>
            <a:lvl3pPr>
              <a:defRPr sz="7200"/>
            </a:lvl3pPr>
            <a:lvl4pPr>
              <a:defRPr sz="6000"/>
            </a:lvl4pPr>
            <a:lvl5pPr>
              <a:defRPr sz="6000"/>
            </a:lvl5pPr>
            <a:lvl6pPr>
              <a:defRPr sz="6000"/>
            </a:lvl6pPr>
            <a:lvl7pPr>
              <a:defRPr sz="6000"/>
            </a:lvl7pPr>
            <a:lvl8pPr>
              <a:defRPr sz="6000"/>
            </a:lvl8pPr>
            <a:lvl9pPr>
              <a:defRPr sz="6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CF4A34-2118-4A66-AC05-280113EE7563}"/>
              </a:ext>
            </a:extLst>
          </p:cNvPr>
          <p:cNvSpPr>
            <a:spLocks noGrp="1"/>
          </p:cNvSpPr>
          <p:nvPr>
            <p:ph type="body" sz="half" idx="2"/>
          </p:nvPr>
        </p:nvSpPr>
        <p:spPr>
          <a:xfrm>
            <a:off x="2519366" y="8229600"/>
            <a:ext cx="11796711" cy="15246352"/>
          </a:xfrm>
        </p:spPr>
        <p:txBody>
          <a:bodyPr/>
          <a:lstStyle>
            <a:lvl1pPr marL="0" indent="0">
              <a:buNone/>
              <a:defRPr sz="48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US"/>
              <a:t>Click to edit Master text styles</a:t>
            </a:r>
          </a:p>
        </p:txBody>
      </p:sp>
      <p:sp>
        <p:nvSpPr>
          <p:cNvPr id="5" name="Date Placeholder 4">
            <a:extLst>
              <a:ext uri="{FF2B5EF4-FFF2-40B4-BE49-F238E27FC236}">
                <a16:creationId xmlns:a16="http://schemas.microsoft.com/office/drawing/2014/main" id="{77CFB9D2-FE99-43C8-A3D2-229870302472}"/>
              </a:ext>
            </a:extLst>
          </p:cNvPr>
          <p:cNvSpPr>
            <a:spLocks noGrp="1"/>
          </p:cNvSpPr>
          <p:nvPr>
            <p:ph type="dt" sz="half" idx="10"/>
          </p:nvPr>
        </p:nvSpPr>
        <p:spPr/>
        <p:txBody>
          <a:bodyPr/>
          <a:lstStyle/>
          <a:p>
            <a:pPr>
              <a:defRPr/>
            </a:pPr>
            <a:fld id="{78AA87F2-F096-4BB9-80ED-642EB183A027}" type="datetimeFigureOut">
              <a:rPr lang="en-US" smtClean="0"/>
              <a:pPr>
                <a:defRPr/>
              </a:pPr>
              <a:t>11/1/2021</a:t>
            </a:fld>
            <a:endParaRPr lang="en-US"/>
          </a:p>
        </p:txBody>
      </p:sp>
      <p:sp>
        <p:nvSpPr>
          <p:cNvPr id="6" name="Footer Placeholder 5">
            <a:extLst>
              <a:ext uri="{FF2B5EF4-FFF2-40B4-BE49-F238E27FC236}">
                <a16:creationId xmlns:a16="http://schemas.microsoft.com/office/drawing/2014/main" id="{6A905A9C-286D-40AF-AD94-3D93409AFA75}"/>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8F351649-7170-42A4-842C-B90D5A9386F9}"/>
              </a:ext>
            </a:extLst>
          </p:cNvPr>
          <p:cNvSpPr>
            <a:spLocks noGrp="1"/>
          </p:cNvSpPr>
          <p:nvPr>
            <p:ph type="sldNum" sz="quarter" idx="12"/>
          </p:nvPr>
        </p:nvSpPr>
        <p:spPr/>
        <p:txBody>
          <a:bodyPr/>
          <a:lstStyle/>
          <a:p>
            <a:pPr>
              <a:defRPr/>
            </a:pPr>
            <a:fld id="{D6E26009-096B-49BC-AFC1-33A1705B2158}" type="slidenum">
              <a:rPr lang="en-US" altLang="en-US" smtClean="0"/>
              <a:pPr>
                <a:defRPr/>
              </a:pPr>
              <a:t>‹#›</a:t>
            </a:fld>
            <a:endParaRPr lang="en-US" altLang="en-US"/>
          </a:p>
        </p:txBody>
      </p:sp>
    </p:spTree>
    <p:extLst>
      <p:ext uri="{BB962C8B-B14F-4D97-AF65-F5344CB8AC3E}">
        <p14:creationId xmlns:p14="http://schemas.microsoft.com/office/powerpoint/2010/main" val="442349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794E2-B522-4F15-A04C-74B7C86535C3}"/>
              </a:ext>
            </a:extLst>
          </p:cNvPr>
          <p:cNvSpPr>
            <a:spLocks noGrp="1"/>
          </p:cNvSpPr>
          <p:nvPr>
            <p:ph type="title"/>
          </p:nvPr>
        </p:nvSpPr>
        <p:spPr>
          <a:xfrm>
            <a:off x="2519366" y="1828800"/>
            <a:ext cx="11796711" cy="6400800"/>
          </a:xfrm>
        </p:spPr>
        <p:txBody>
          <a:bodyPr anchor="b"/>
          <a:lstStyle>
            <a:lvl1pPr>
              <a:defRPr sz="9600"/>
            </a:lvl1pPr>
          </a:lstStyle>
          <a:p>
            <a:r>
              <a:rPr lang="en-US"/>
              <a:t>Click to edit Master title style</a:t>
            </a:r>
          </a:p>
        </p:txBody>
      </p:sp>
      <p:sp>
        <p:nvSpPr>
          <p:cNvPr id="3" name="Picture Placeholder 2">
            <a:extLst>
              <a:ext uri="{FF2B5EF4-FFF2-40B4-BE49-F238E27FC236}">
                <a16:creationId xmlns:a16="http://schemas.microsoft.com/office/drawing/2014/main" id="{6C930DCF-3AB7-48D6-9478-C97458ABE6DA}"/>
              </a:ext>
            </a:extLst>
          </p:cNvPr>
          <p:cNvSpPr>
            <a:spLocks noGrp="1"/>
          </p:cNvSpPr>
          <p:nvPr>
            <p:ph type="pic" idx="1"/>
          </p:nvPr>
        </p:nvSpPr>
        <p:spPr>
          <a:xfrm>
            <a:off x="15549564" y="3949702"/>
            <a:ext cx="18516600" cy="19494500"/>
          </a:xfrm>
        </p:spPr>
        <p:txBody>
          <a:bodyPr/>
          <a:lstStyle>
            <a:lvl1pPr marL="0" indent="0">
              <a:buNone/>
              <a:defRPr sz="9600"/>
            </a:lvl1pPr>
            <a:lvl2pPr marL="1371600" indent="0">
              <a:buNone/>
              <a:defRPr sz="8400"/>
            </a:lvl2pPr>
            <a:lvl3pPr marL="2743200" indent="0">
              <a:buNone/>
              <a:defRPr sz="7200"/>
            </a:lvl3pPr>
            <a:lvl4pPr marL="4114800" indent="0">
              <a:buNone/>
              <a:defRPr sz="6000"/>
            </a:lvl4pPr>
            <a:lvl5pPr marL="5486400" indent="0">
              <a:buNone/>
              <a:defRPr sz="6000"/>
            </a:lvl5pPr>
            <a:lvl6pPr marL="6858000" indent="0">
              <a:buNone/>
              <a:defRPr sz="6000"/>
            </a:lvl6pPr>
            <a:lvl7pPr marL="8229600" indent="0">
              <a:buNone/>
              <a:defRPr sz="6000"/>
            </a:lvl7pPr>
            <a:lvl8pPr marL="9601200" indent="0">
              <a:buNone/>
              <a:defRPr sz="6000"/>
            </a:lvl8pPr>
            <a:lvl9pPr marL="10972800" indent="0">
              <a:buNone/>
              <a:defRPr sz="6000"/>
            </a:lvl9pPr>
          </a:lstStyle>
          <a:p>
            <a:endParaRPr lang="en-US"/>
          </a:p>
        </p:txBody>
      </p:sp>
      <p:sp>
        <p:nvSpPr>
          <p:cNvPr id="4" name="Text Placeholder 3">
            <a:extLst>
              <a:ext uri="{FF2B5EF4-FFF2-40B4-BE49-F238E27FC236}">
                <a16:creationId xmlns:a16="http://schemas.microsoft.com/office/drawing/2014/main" id="{1408A64E-06D3-448D-AACF-134FC206D571}"/>
              </a:ext>
            </a:extLst>
          </p:cNvPr>
          <p:cNvSpPr>
            <a:spLocks noGrp="1"/>
          </p:cNvSpPr>
          <p:nvPr>
            <p:ph type="body" sz="half" idx="2"/>
          </p:nvPr>
        </p:nvSpPr>
        <p:spPr>
          <a:xfrm>
            <a:off x="2519366" y="8229600"/>
            <a:ext cx="11796711" cy="15246352"/>
          </a:xfrm>
        </p:spPr>
        <p:txBody>
          <a:bodyPr/>
          <a:lstStyle>
            <a:lvl1pPr marL="0" indent="0">
              <a:buNone/>
              <a:defRPr sz="48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US"/>
              <a:t>Click to edit Master text styles</a:t>
            </a:r>
          </a:p>
        </p:txBody>
      </p:sp>
      <p:sp>
        <p:nvSpPr>
          <p:cNvPr id="5" name="Date Placeholder 4">
            <a:extLst>
              <a:ext uri="{FF2B5EF4-FFF2-40B4-BE49-F238E27FC236}">
                <a16:creationId xmlns:a16="http://schemas.microsoft.com/office/drawing/2014/main" id="{341A4317-4DB1-4B6A-B273-97DB182FDFDF}"/>
              </a:ext>
            </a:extLst>
          </p:cNvPr>
          <p:cNvSpPr>
            <a:spLocks noGrp="1"/>
          </p:cNvSpPr>
          <p:nvPr>
            <p:ph type="dt" sz="half" idx="10"/>
          </p:nvPr>
        </p:nvSpPr>
        <p:spPr/>
        <p:txBody>
          <a:bodyPr/>
          <a:lstStyle/>
          <a:p>
            <a:pPr>
              <a:defRPr/>
            </a:pPr>
            <a:fld id="{0F23FEDD-5843-4373-B232-11BD88A6C04E}" type="datetimeFigureOut">
              <a:rPr lang="en-US" smtClean="0"/>
              <a:pPr>
                <a:defRPr/>
              </a:pPr>
              <a:t>11/1/2021</a:t>
            </a:fld>
            <a:endParaRPr lang="en-US"/>
          </a:p>
        </p:txBody>
      </p:sp>
      <p:sp>
        <p:nvSpPr>
          <p:cNvPr id="6" name="Footer Placeholder 5">
            <a:extLst>
              <a:ext uri="{FF2B5EF4-FFF2-40B4-BE49-F238E27FC236}">
                <a16:creationId xmlns:a16="http://schemas.microsoft.com/office/drawing/2014/main" id="{E6E5AEA3-F36B-4819-AB58-659C537BFAAF}"/>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AAD6D558-6430-49CB-8435-CBDB83153D12}"/>
              </a:ext>
            </a:extLst>
          </p:cNvPr>
          <p:cNvSpPr>
            <a:spLocks noGrp="1"/>
          </p:cNvSpPr>
          <p:nvPr>
            <p:ph type="sldNum" sz="quarter" idx="12"/>
          </p:nvPr>
        </p:nvSpPr>
        <p:spPr/>
        <p:txBody>
          <a:bodyPr/>
          <a:lstStyle/>
          <a:p>
            <a:pPr>
              <a:defRPr/>
            </a:pPr>
            <a:fld id="{F1791AF5-1D8A-41B1-AFA2-B812D4EF28B3}" type="slidenum">
              <a:rPr lang="en-US" altLang="en-US" smtClean="0"/>
              <a:pPr>
                <a:defRPr/>
              </a:pPr>
              <a:t>‹#›</a:t>
            </a:fld>
            <a:endParaRPr lang="en-US" altLang="en-US"/>
          </a:p>
        </p:txBody>
      </p:sp>
    </p:spTree>
    <p:extLst>
      <p:ext uri="{BB962C8B-B14F-4D97-AF65-F5344CB8AC3E}">
        <p14:creationId xmlns:p14="http://schemas.microsoft.com/office/powerpoint/2010/main" val="2763931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7B7896-0E2D-40A5-A8AE-560CC5BD0B1A}"/>
              </a:ext>
            </a:extLst>
          </p:cNvPr>
          <p:cNvSpPr>
            <a:spLocks noGrp="1"/>
          </p:cNvSpPr>
          <p:nvPr>
            <p:ph type="title"/>
          </p:nvPr>
        </p:nvSpPr>
        <p:spPr>
          <a:xfrm>
            <a:off x="2514600" y="1460502"/>
            <a:ext cx="31546800" cy="530225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E9B729-61E0-47F1-ABDD-B0043736B8F0}"/>
              </a:ext>
            </a:extLst>
          </p:cNvPr>
          <p:cNvSpPr>
            <a:spLocks noGrp="1"/>
          </p:cNvSpPr>
          <p:nvPr>
            <p:ph type="body" idx="1"/>
          </p:nvPr>
        </p:nvSpPr>
        <p:spPr>
          <a:xfrm>
            <a:off x="2514600" y="7302500"/>
            <a:ext cx="31546800" cy="174053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1CBB1-E93E-4629-B4B0-46FCD28F35E2}"/>
              </a:ext>
            </a:extLst>
          </p:cNvPr>
          <p:cNvSpPr>
            <a:spLocks noGrp="1"/>
          </p:cNvSpPr>
          <p:nvPr>
            <p:ph type="dt" sz="half" idx="2"/>
          </p:nvPr>
        </p:nvSpPr>
        <p:spPr>
          <a:xfrm>
            <a:off x="2514600" y="25425402"/>
            <a:ext cx="8229600" cy="1460500"/>
          </a:xfrm>
          <a:prstGeom prst="rect">
            <a:avLst/>
          </a:prstGeom>
        </p:spPr>
        <p:txBody>
          <a:bodyPr vert="horz" lIns="91440" tIns="45720" rIns="91440" bIns="45720" rtlCol="0" anchor="ctr"/>
          <a:lstStyle>
            <a:lvl1pPr algn="l">
              <a:defRPr sz="3600">
                <a:solidFill>
                  <a:schemeClr val="tx1">
                    <a:tint val="75000"/>
                  </a:schemeClr>
                </a:solidFill>
              </a:defRPr>
            </a:lvl1pPr>
          </a:lstStyle>
          <a:p>
            <a:pPr>
              <a:defRPr/>
            </a:pPr>
            <a:fld id="{5E47D24A-A911-4470-9646-DB9608C47098}" type="datetimeFigureOut">
              <a:rPr lang="en-US" smtClean="0"/>
              <a:pPr>
                <a:defRPr/>
              </a:pPr>
              <a:t>11/1/2021</a:t>
            </a:fld>
            <a:endParaRPr lang="en-US"/>
          </a:p>
        </p:txBody>
      </p:sp>
      <p:sp>
        <p:nvSpPr>
          <p:cNvPr id="5" name="Footer Placeholder 4">
            <a:extLst>
              <a:ext uri="{FF2B5EF4-FFF2-40B4-BE49-F238E27FC236}">
                <a16:creationId xmlns:a16="http://schemas.microsoft.com/office/drawing/2014/main" id="{C41EED28-1A0F-486C-9241-0085CE773D47}"/>
              </a:ext>
            </a:extLst>
          </p:cNvPr>
          <p:cNvSpPr>
            <a:spLocks noGrp="1"/>
          </p:cNvSpPr>
          <p:nvPr>
            <p:ph type="ftr" sz="quarter" idx="3"/>
          </p:nvPr>
        </p:nvSpPr>
        <p:spPr>
          <a:xfrm>
            <a:off x="12115800" y="25425402"/>
            <a:ext cx="12344400" cy="1460500"/>
          </a:xfrm>
          <a:prstGeom prst="rect">
            <a:avLst/>
          </a:prstGeom>
        </p:spPr>
        <p:txBody>
          <a:bodyPr vert="horz" lIns="91440" tIns="45720" rIns="91440" bIns="45720" rtlCol="0" anchor="ctr"/>
          <a:lstStyle>
            <a:lvl1pPr algn="ctr">
              <a:defRPr sz="36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F4BF2E10-9C2E-44D1-926C-9DB5F389BD47}"/>
              </a:ext>
            </a:extLst>
          </p:cNvPr>
          <p:cNvSpPr>
            <a:spLocks noGrp="1"/>
          </p:cNvSpPr>
          <p:nvPr>
            <p:ph type="sldNum" sz="quarter" idx="4"/>
          </p:nvPr>
        </p:nvSpPr>
        <p:spPr>
          <a:xfrm>
            <a:off x="25831800" y="25425402"/>
            <a:ext cx="8229600" cy="1460500"/>
          </a:xfrm>
          <a:prstGeom prst="rect">
            <a:avLst/>
          </a:prstGeom>
        </p:spPr>
        <p:txBody>
          <a:bodyPr vert="horz" lIns="91440" tIns="45720" rIns="91440" bIns="45720" rtlCol="0" anchor="ctr"/>
          <a:lstStyle>
            <a:lvl1pPr algn="r">
              <a:defRPr sz="3600">
                <a:solidFill>
                  <a:schemeClr val="tx1">
                    <a:tint val="75000"/>
                  </a:schemeClr>
                </a:solidFill>
              </a:defRPr>
            </a:lvl1pPr>
          </a:lstStyle>
          <a:p>
            <a:pPr>
              <a:defRPr/>
            </a:pPr>
            <a:fld id="{567AD8C2-6E05-4CA2-9CA7-34B2BA0AA483}" type="slidenum">
              <a:rPr lang="en-US" altLang="en-US" smtClean="0"/>
              <a:pPr>
                <a:defRPr/>
              </a:pPr>
              <a:t>‹#›</a:t>
            </a:fld>
            <a:endParaRPr lang="en-US" altLang="en-US"/>
          </a:p>
        </p:txBody>
      </p:sp>
      <p:sp>
        <p:nvSpPr>
          <p:cNvPr id="7" name="Rectangle 20">
            <a:extLst>
              <a:ext uri="{FF2B5EF4-FFF2-40B4-BE49-F238E27FC236}">
                <a16:creationId xmlns:a16="http://schemas.microsoft.com/office/drawing/2014/main" id="{D590A0BE-F08A-4CFB-AB4E-605ABE5982DA}"/>
              </a:ext>
            </a:extLst>
          </p:cNvPr>
          <p:cNvSpPr>
            <a:spLocks noChangeArrowheads="1"/>
          </p:cNvSpPr>
          <p:nvPr userDrawn="1"/>
        </p:nvSpPr>
        <p:spPr bwMode="auto">
          <a:xfrm>
            <a:off x="381000" y="3556000"/>
            <a:ext cx="35814000" cy="23495000"/>
          </a:xfrm>
          <a:prstGeom prst="rect">
            <a:avLst/>
          </a:prstGeom>
          <a:solidFill>
            <a:schemeClr val="bg1"/>
          </a:solidFill>
          <a:ln w="9525">
            <a:solidFill>
              <a:schemeClr val="tx1"/>
            </a:solidFill>
            <a:miter lim="800000"/>
            <a:headEnd/>
            <a:tailEnd/>
          </a:ln>
        </p:spPr>
        <p:txBody>
          <a:bodyPr wrap="none" anchor="ctr"/>
          <a:lstStyle/>
          <a:p>
            <a:pPr eaLnBrk="1" fontAlgn="auto" hangingPunct="1">
              <a:spcBef>
                <a:spcPts val="0"/>
              </a:spcBef>
              <a:spcAft>
                <a:spcPts val="0"/>
              </a:spcAft>
              <a:defRPr/>
            </a:pPr>
            <a:endParaRPr lang="en-US" sz="1667">
              <a:latin typeface="+mn-lt"/>
            </a:endParaRPr>
          </a:p>
        </p:txBody>
      </p:sp>
    </p:spTree>
    <p:extLst>
      <p:ext uri="{BB962C8B-B14F-4D97-AF65-F5344CB8AC3E}">
        <p14:creationId xmlns:p14="http://schemas.microsoft.com/office/powerpoint/2010/main" val="385747243"/>
      </p:ext>
    </p:extLst>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7173" name="Rectangle 186">
            <a:extLst>
              <a:ext uri="{FF2B5EF4-FFF2-40B4-BE49-F238E27FC236}">
                <a16:creationId xmlns:a16="http://schemas.microsoft.com/office/drawing/2014/main" id="{7A50FA28-FC8C-464F-B511-C1ADCB6AE3CE}"/>
              </a:ext>
            </a:extLst>
          </p:cNvPr>
          <p:cNvSpPr>
            <a:spLocks noChangeArrowheads="1"/>
          </p:cNvSpPr>
          <p:nvPr/>
        </p:nvSpPr>
        <p:spPr bwMode="auto">
          <a:xfrm>
            <a:off x="12731749" y="4127500"/>
            <a:ext cx="10858500" cy="762000"/>
          </a:xfrm>
          <a:prstGeom prst="rect">
            <a:avLst/>
          </a:prstGeom>
          <a:noFill/>
          <a:ln w="9525">
            <a:noFill/>
            <a:miter lim="800000"/>
            <a:headEnd/>
            <a:tailEnd/>
          </a:ln>
        </p:spPr>
        <p:txBody>
          <a:bodyPr wrap="none" anchor="ct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0"/>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0"/>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0"/>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0"/>
              </a:defRPr>
            </a:lvl9pPr>
          </a:lstStyle>
          <a:p>
            <a:pPr eaLnBrk="1" hangingPunct="1"/>
            <a:r>
              <a:rPr lang="en-US" altLang="en-US" sz="4800" b="1" dirty="0">
                <a:latin typeface="+mn-lt"/>
                <a:ea typeface="MS PGothic" panose="020B0600070205080204" pitchFamily="34" charset="-128"/>
              </a:rPr>
              <a:t>Results</a:t>
            </a:r>
            <a:endParaRPr lang="en-US" altLang="en-US" sz="3000" b="1" dirty="0">
              <a:latin typeface="+mn-lt"/>
              <a:ea typeface="MS PGothic" panose="020B0600070205080204" pitchFamily="34" charset="-128"/>
            </a:endParaRPr>
          </a:p>
        </p:txBody>
      </p:sp>
      <p:sp>
        <p:nvSpPr>
          <p:cNvPr id="7175" name="Rectangle 190">
            <a:extLst>
              <a:ext uri="{FF2B5EF4-FFF2-40B4-BE49-F238E27FC236}">
                <a16:creationId xmlns:a16="http://schemas.microsoft.com/office/drawing/2014/main" id="{9731740F-40CB-4FEF-B3AF-9715776F529F}"/>
              </a:ext>
            </a:extLst>
          </p:cNvPr>
          <p:cNvSpPr>
            <a:spLocks noChangeArrowheads="1"/>
          </p:cNvSpPr>
          <p:nvPr/>
        </p:nvSpPr>
        <p:spPr bwMode="auto">
          <a:xfrm>
            <a:off x="1143000" y="4133850"/>
            <a:ext cx="10858500" cy="762000"/>
          </a:xfrm>
          <a:prstGeom prst="rect">
            <a:avLst/>
          </a:prstGeom>
          <a:noFill/>
          <a:ln>
            <a:noFill/>
          </a:ln>
        </p:spPr>
        <p:txBody>
          <a:bodyPr wrap="none" anchor="ct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0"/>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0"/>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0"/>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0"/>
              </a:defRPr>
            </a:lvl9pPr>
          </a:lstStyle>
          <a:p>
            <a:pPr eaLnBrk="1" hangingPunct="1"/>
            <a:r>
              <a:rPr lang="en-US" altLang="en-US" sz="4800" b="1" dirty="0">
                <a:latin typeface="+mn-lt"/>
                <a:ea typeface="MS PGothic" panose="020B0600070205080204" pitchFamily="34" charset="-128"/>
                <a:cs typeface="Times New Roman" panose="02020603050405020304" pitchFamily="18" charset="0"/>
              </a:rPr>
              <a:t>Introduction</a:t>
            </a:r>
          </a:p>
        </p:txBody>
      </p:sp>
      <p:sp>
        <p:nvSpPr>
          <p:cNvPr id="7177" name="Text Box 203">
            <a:extLst>
              <a:ext uri="{FF2B5EF4-FFF2-40B4-BE49-F238E27FC236}">
                <a16:creationId xmlns:a16="http://schemas.microsoft.com/office/drawing/2014/main" id="{E5B6A32D-C90D-4CFF-8B9A-49BD7A3F4E9F}"/>
              </a:ext>
            </a:extLst>
          </p:cNvPr>
          <p:cNvSpPr txBox="1">
            <a:spLocks noChangeArrowheads="1"/>
          </p:cNvSpPr>
          <p:nvPr/>
        </p:nvSpPr>
        <p:spPr bwMode="auto">
          <a:xfrm>
            <a:off x="371964" y="306671"/>
            <a:ext cx="35832072" cy="30162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0"/>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0"/>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0"/>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0"/>
              </a:defRPr>
            </a:lvl9pPr>
          </a:lstStyle>
          <a:p>
            <a:pPr algn="ctr" eaLnBrk="1" hangingPunct="1"/>
            <a:r>
              <a:rPr lang="en-US" altLang="en-US" sz="5500" b="1" dirty="0">
                <a:latin typeface="Calibri" panose="020F0502020204030204" pitchFamily="34" charset="0"/>
                <a:ea typeface="MS PGothic" panose="020B0600070205080204" pitchFamily="34" charset="-128"/>
              </a:rPr>
              <a:t>			Evaluating the Impact of </a:t>
            </a:r>
            <a:r>
              <a:rPr lang="en-US" altLang="en-US" sz="5500" b="1" dirty="0" err="1">
                <a:latin typeface="Calibri" panose="020F0502020204030204" pitchFamily="34" charset="0"/>
                <a:ea typeface="MS PGothic" panose="020B0600070205080204" pitchFamily="34" charset="-128"/>
              </a:rPr>
              <a:t>Rhizomicrobia</a:t>
            </a:r>
            <a:r>
              <a:rPr lang="en-US" altLang="en-US" sz="5500" b="1" dirty="0">
                <a:latin typeface="Calibri" panose="020F0502020204030204" pitchFamily="34" charset="0"/>
                <a:ea typeface="MS PGothic" panose="020B0600070205080204" pitchFamily="34" charset="-128"/>
              </a:rPr>
              <a:t> Application</a:t>
            </a:r>
          </a:p>
          <a:p>
            <a:pPr algn="ctr" eaLnBrk="1" hangingPunct="1"/>
            <a:r>
              <a:rPr lang="en-US" altLang="en-US" sz="5500" b="1" dirty="0">
                <a:latin typeface="Calibri" panose="020F0502020204030204" pitchFamily="34" charset="0"/>
                <a:ea typeface="MS PGothic" panose="020B0600070205080204" pitchFamily="34" charset="-128"/>
              </a:rPr>
              <a:t> 		on Soil and CBD: First Year Study</a:t>
            </a:r>
            <a:endParaRPr lang="en-US" altLang="en-US" sz="5500" dirty="0">
              <a:latin typeface="Calibri" panose="020F0502020204030204" pitchFamily="34" charset="0"/>
              <a:ea typeface="MS PGothic" panose="020B0600070205080204" pitchFamily="34" charset="-128"/>
            </a:endParaRPr>
          </a:p>
          <a:p>
            <a:pPr algn="ctr" eaLnBrk="1" hangingPunct="1"/>
            <a:r>
              <a:rPr lang="en-US" altLang="en-US" sz="4000" b="1" i="1"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		Alexandria Riddle, Mallorie Snider, Brian Parr, and </a:t>
            </a:r>
            <a:r>
              <a:rPr lang="en-US" altLang="en-US" sz="4000" b="1" i="1" dirty="0" err="1">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Iin</a:t>
            </a:r>
            <a:r>
              <a:rPr lang="en-US" altLang="en-US" sz="4000" b="1" i="1"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 </a:t>
            </a:r>
            <a:r>
              <a:rPr lang="en-US" altLang="en-US" sz="4000" b="1" i="1" dirty="0" err="1">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Handayani</a:t>
            </a:r>
            <a:endParaRPr lang="en-US" altLang="en-US" sz="4000" b="1" i="1"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endParaRPr>
          </a:p>
          <a:p>
            <a:pPr algn="ctr" eaLnBrk="1" hangingPunct="1"/>
            <a:r>
              <a:rPr lang="en-US" altLang="en-US" sz="4000" dirty="0">
                <a:solidFill>
                  <a:srgbClr val="000000"/>
                </a:solidFill>
                <a:latin typeface="Calibri" panose="020F0502020204030204" pitchFamily="34" charset="0"/>
                <a:ea typeface="MS PGothic" panose="020B0600070205080204" pitchFamily="34" charset="-128"/>
              </a:rPr>
              <a:t>		Hutson School of Agriculture, Murray State University, Murray, KY, USA</a:t>
            </a:r>
          </a:p>
        </p:txBody>
      </p:sp>
      <p:sp>
        <p:nvSpPr>
          <p:cNvPr id="7181" name="Rectangle 190">
            <a:extLst>
              <a:ext uri="{FF2B5EF4-FFF2-40B4-BE49-F238E27FC236}">
                <a16:creationId xmlns:a16="http://schemas.microsoft.com/office/drawing/2014/main" id="{E4FFFE10-B819-40C5-9744-2F2B4E408CC9}"/>
              </a:ext>
            </a:extLst>
          </p:cNvPr>
          <p:cNvSpPr>
            <a:spLocks noChangeArrowheads="1"/>
          </p:cNvSpPr>
          <p:nvPr/>
        </p:nvSpPr>
        <p:spPr bwMode="auto">
          <a:xfrm>
            <a:off x="1174750" y="18060147"/>
            <a:ext cx="10858500" cy="762000"/>
          </a:xfrm>
          <a:prstGeom prst="rect">
            <a:avLst/>
          </a:prstGeom>
          <a:noFill/>
          <a:ln w="9525">
            <a:noFill/>
            <a:miter lim="800000"/>
            <a:headEnd/>
            <a:tailEnd/>
          </a:ln>
        </p:spPr>
        <p:txBody>
          <a:bodyPr wrap="none" anchor="ct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0"/>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0"/>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0"/>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0"/>
              </a:defRPr>
            </a:lvl9pPr>
          </a:lstStyle>
          <a:p>
            <a:pPr eaLnBrk="1" hangingPunct="1"/>
            <a:r>
              <a:rPr lang="en-US" altLang="en-US" sz="4800" b="1" dirty="0">
                <a:latin typeface="+mn-lt"/>
                <a:ea typeface="MS PGothic" panose="020B0600070205080204" pitchFamily="34" charset="-128"/>
              </a:rPr>
              <a:t>Methods</a:t>
            </a:r>
            <a:endParaRPr lang="en-US" altLang="en-US" sz="3000" b="1" dirty="0">
              <a:latin typeface="+mn-lt"/>
              <a:ea typeface="MS PGothic" panose="020B0600070205080204" pitchFamily="34" charset="-128"/>
            </a:endParaRPr>
          </a:p>
        </p:txBody>
      </p:sp>
      <p:sp>
        <p:nvSpPr>
          <p:cNvPr id="7182" name="TextBox 35">
            <a:extLst>
              <a:ext uri="{FF2B5EF4-FFF2-40B4-BE49-F238E27FC236}">
                <a16:creationId xmlns:a16="http://schemas.microsoft.com/office/drawing/2014/main" id="{88FA7127-5335-4C1B-9759-E85AEF6CD3D1}"/>
              </a:ext>
            </a:extLst>
          </p:cNvPr>
          <p:cNvSpPr txBox="1">
            <a:spLocks noChangeArrowheads="1"/>
          </p:cNvSpPr>
          <p:nvPr/>
        </p:nvSpPr>
        <p:spPr bwMode="auto">
          <a:xfrm>
            <a:off x="1174750" y="5125557"/>
            <a:ext cx="1079500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0"/>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0"/>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0"/>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0"/>
              </a:defRPr>
            </a:lvl9pPr>
          </a:lstStyle>
          <a:p>
            <a:pPr eaLnBrk="1" hangingPunct="1"/>
            <a:r>
              <a:rPr lang="en-US" altLang="en-US" sz="3600" dirty="0">
                <a:latin typeface="Times New Roman" panose="02020603050405020304" pitchFamily="18" charset="0"/>
                <a:ea typeface="MS PGothic" panose="020B0600070205080204" pitchFamily="34" charset="-128"/>
                <a:cs typeface="Times New Roman" panose="02020603050405020304" pitchFamily="18" charset="0"/>
              </a:rPr>
              <a:t>In recent years, an interest has developed in the rising hemp commodity. This rise in interest has in turn, led to an increase in the demand of hemp. One way to improve hemp production is by applying soil amendments such as </a:t>
            </a:r>
            <a:r>
              <a:rPr lang="en-US" altLang="en-US" sz="3600" dirty="0" err="1">
                <a:latin typeface="Times New Roman" panose="02020603050405020304" pitchFamily="18" charset="0"/>
                <a:ea typeface="MS PGothic" panose="020B0600070205080204" pitchFamily="34" charset="-128"/>
                <a:cs typeface="Times New Roman" panose="02020603050405020304" pitchFamily="18" charset="0"/>
              </a:rPr>
              <a:t>rhizomicrobia</a:t>
            </a:r>
            <a:r>
              <a:rPr lang="en-US" altLang="en-US" sz="3600" dirty="0">
                <a:latin typeface="Times New Roman" panose="02020603050405020304" pitchFamily="18" charset="0"/>
                <a:ea typeface="MS PGothic" panose="020B0600070205080204" pitchFamily="34" charset="-128"/>
                <a:cs typeface="Times New Roman" panose="02020603050405020304" pitchFamily="18" charset="0"/>
              </a:rPr>
              <a:t> (</a:t>
            </a:r>
            <a:r>
              <a:rPr lang="en-US" altLang="en-US" sz="3600" dirty="0" err="1">
                <a:latin typeface="Times New Roman" panose="02020603050405020304" pitchFamily="18" charset="0"/>
                <a:ea typeface="MS PGothic" panose="020B0600070205080204" pitchFamily="34" charset="-128"/>
                <a:cs typeface="Times New Roman" panose="02020603050405020304" pitchFamily="18" charset="0"/>
              </a:rPr>
              <a:t>SoilCare</a:t>
            </a:r>
            <a:r>
              <a:rPr lang="en-US" altLang="en-US" sz="3600" dirty="0">
                <a:latin typeface="Times New Roman" panose="02020603050405020304" pitchFamily="18" charset="0"/>
                <a:ea typeface="MS PGothic" panose="020B0600070205080204" pitchFamily="34" charset="-128"/>
                <a:cs typeface="Times New Roman" panose="02020603050405020304" pitchFamily="18" charset="0"/>
              </a:rPr>
              <a:t>). The objective of this study was to determine the impacts of different rates of </a:t>
            </a:r>
            <a:r>
              <a:rPr lang="en-US" altLang="en-US" sz="3600" dirty="0" err="1">
                <a:latin typeface="Times New Roman" panose="02020603050405020304" pitchFamily="18" charset="0"/>
                <a:ea typeface="MS PGothic" panose="020B0600070205080204" pitchFamily="34" charset="-128"/>
                <a:cs typeface="Times New Roman" panose="02020603050405020304" pitchFamily="18" charset="0"/>
              </a:rPr>
              <a:t>rhizomicrobia</a:t>
            </a:r>
            <a:r>
              <a:rPr lang="en-US" altLang="en-US" sz="3600" dirty="0">
                <a:latin typeface="Times New Roman" panose="02020603050405020304" pitchFamily="18" charset="0"/>
                <a:ea typeface="MS PGothic" panose="020B0600070205080204" pitchFamily="34" charset="-128"/>
                <a:cs typeface="Times New Roman" panose="02020603050405020304" pitchFamily="18" charset="0"/>
              </a:rPr>
              <a:t> solution on hemp growth parameters, hemp yield, and soil properties This research is pertinent to improving soil quality as well as developing a method to produce higher levels of CBD that can be used in medicinal and research facilities. </a:t>
            </a:r>
          </a:p>
        </p:txBody>
      </p:sp>
      <p:sp>
        <p:nvSpPr>
          <p:cNvPr id="1048" name="TextBox 41">
            <a:extLst>
              <a:ext uri="{FF2B5EF4-FFF2-40B4-BE49-F238E27FC236}">
                <a16:creationId xmlns:a16="http://schemas.microsoft.com/office/drawing/2014/main" id="{25F97A48-4B00-4D48-8DD8-B269DE10C4EF}"/>
              </a:ext>
            </a:extLst>
          </p:cNvPr>
          <p:cNvSpPr txBox="1">
            <a:spLocks noChangeArrowheads="1"/>
          </p:cNvSpPr>
          <p:nvPr/>
        </p:nvSpPr>
        <p:spPr bwMode="auto">
          <a:xfrm>
            <a:off x="1174750" y="19213288"/>
            <a:ext cx="10033000" cy="6186309"/>
          </a:xfrm>
          <a:prstGeom prst="rect">
            <a:avLst/>
          </a:prstGeom>
          <a:noFill/>
          <a:ln>
            <a:noFill/>
          </a:ln>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fontAlgn="auto" hangingPunct="1">
              <a:spcBef>
                <a:spcPts val="0"/>
              </a:spcBef>
              <a:spcAft>
                <a:spcPts val="0"/>
              </a:spcAft>
              <a:defRPr/>
            </a:pPr>
            <a:r>
              <a:rPr lang="en-US" altLang="en-US" sz="3600" dirty="0">
                <a:cs typeface="Times New Roman" panose="02020603050405020304" pitchFamily="18" charset="0"/>
              </a:rPr>
              <a:t>In order to complete this experiment, we applied three different solutions of the microbe treatment as well as a control to different plots of soil before hemp was planted. Microbes were applied via backpack sprayer to each of the plots. Hemp was divided into the different treatment plots and replicated four times for each treatment. The hemp was monitored weekly, and the following measurements were taken: weekly average height, overall average height, yield per treatment, chlorophyll levels, true leaf count, and average percent of CBD per treatment. </a:t>
            </a:r>
          </a:p>
        </p:txBody>
      </p:sp>
      <p:sp>
        <p:nvSpPr>
          <p:cNvPr id="1049" name="TextBox 42">
            <a:extLst>
              <a:ext uri="{FF2B5EF4-FFF2-40B4-BE49-F238E27FC236}">
                <a16:creationId xmlns:a16="http://schemas.microsoft.com/office/drawing/2014/main" id="{DA271085-212E-45DA-BCA7-DF348DC1C399}"/>
              </a:ext>
            </a:extLst>
          </p:cNvPr>
          <p:cNvSpPr txBox="1">
            <a:spLocks noChangeArrowheads="1"/>
          </p:cNvSpPr>
          <p:nvPr/>
        </p:nvSpPr>
        <p:spPr bwMode="auto">
          <a:xfrm>
            <a:off x="25222499" y="13826924"/>
            <a:ext cx="10556879" cy="7109639"/>
          </a:xfrm>
          <a:prstGeom prst="rect">
            <a:avLst/>
          </a:prstGeom>
          <a:noFill/>
          <a:ln>
            <a:noFill/>
          </a:ln>
        </p:spPr>
        <p:txBody>
          <a:bodyPr wrap="square">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fontAlgn="auto" hangingPunct="1">
              <a:spcBef>
                <a:spcPts val="0"/>
              </a:spcBef>
              <a:spcAft>
                <a:spcPts val="0"/>
              </a:spcAft>
              <a:defRPr/>
            </a:pPr>
            <a:r>
              <a:rPr lang="en-US" altLang="en-US" sz="4800" b="1" dirty="0">
                <a:latin typeface="+mn-lt"/>
                <a:cs typeface="Times New Roman" panose="02020603050405020304" pitchFamily="18" charset="0"/>
              </a:rPr>
              <a:t>Conclusion</a:t>
            </a:r>
          </a:p>
          <a:p>
            <a:pPr marL="571500" indent="-571500" eaLnBrk="1" fontAlgn="auto" hangingPunct="1">
              <a:spcBef>
                <a:spcPts val="0"/>
              </a:spcBef>
              <a:spcAft>
                <a:spcPts val="0"/>
              </a:spcAft>
              <a:buFont typeface="Arial" panose="020B0604020202020204" pitchFamily="34" charset="0"/>
              <a:buChar char="•"/>
              <a:defRPr/>
            </a:pPr>
            <a:r>
              <a:rPr lang="en-US" altLang="en-US" sz="3600" dirty="0">
                <a:cs typeface="Times New Roman" panose="02020603050405020304" pitchFamily="18" charset="0"/>
              </a:rPr>
              <a:t>There is not a significant difference between the control and the treatments. </a:t>
            </a:r>
          </a:p>
          <a:p>
            <a:pPr marL="571500" indent="-571500" eaLnBrk="1" fontAlgn="auto" hangingPunct="1">
              <a:spcBef>
                <a:spcPts val="0"/>
              </a:spcBef>
              <a:spcAft>
                <a:spcPts val="0"/>
              </a:spcAft>
              <a:buFont typeface="Arial" panose="020B0604020202020204" pitchFamily="34" charset="0"/>
              <a:buChar char="•"/>
              <a:defRPr/>
            </a:pPr>
            <a:r>
              <a:rPr lang="en-US" altLang="en-US" sz="3600" dirty="0">
                <a:cs typeface="Times New Roman" panose="02020603050405020304" pitchFamily="18" charset="0"/>
              </a:rPr>
              <a:t>Treatment three (0.25 gal/ac) seemed to result in the highest chlorophyll levels, highest CBD %, produce the highest yield, as well as possess the highest amount of organic matter.</a:t>
            </a:r>
          </a:p>
          <a:p>
            <a:pPr marL="571500" indent="-571500" eaLnBrk="1" fontAlgn="auto" hangingPunct="1">
              <a:spcBef>
                <a:spcPts val="0"/>
              </a:spcBef>
              <a:spcAft>
                <a:spcPts val="0"/>
              </a:spcAft>
              <a:buFont typeface="Arial" panose="020B0604020202020204" pitchFamily="34" charset="0"/>
              <a:buChar char="•"/>
              <a:defRPr/>
            </a:pPr>
            <a:r>
              <a:rPr lang="en-US" altLang="en-US" sz="3600" dirty="0">
                <a:cs typeface="Times New Roman" panose="02020603050405020304" pitchFamily="18" charset="0"/>
              </a:rPr>
              <a:t>Soil pH does not seem to be affected by applied </a:t>
            </a:r>
            <a:r>
              <a:rPr lang="en-US" altLang="en-US" sz="3600" dirty="0" err="1">
                <a:cs typeface="Times New Roman" panose="02020603050405020304" pitchFamily="18" charset="0"/>
              </a:rPr>
              <a:t>rhizomicrobia</a:t>
            </a:r>
            <a:r>
              <a:rPr lang="en-US" altLang="en-US" sz="3600" dirty="0">
                <a:cs typeface="Times New Roman" panose="02020603050405020304" pitchFamily="18" charset="0"/>
              </a:rPr>
              <a:t> solution. </a:t>
            </a:r>
          </a:p>
          <a:p>
            <a:pPr marL="571500" indent="-571500" eaLnBrk="1" fontAlgn="auto" hangingPunct="1">
              <a:spcBef>
                <a:spcPts val="0"/>
              </a:spcBef>
              <a:spcAft>
                <a:spcPts val="0"/>
              </a:spcAft>
              <a:buFont typeface="Arial" panose="020B0604020202020204" pitchFamily="34" charset="0"/>
              <a:buChar char="•"/>
              <a:defRPr/>
            </a:pPr>
            <a:r>
              <a:rPr lang="en-US" altLang="en-US" sz="3600" dirty="0">
                <a:cs typeface="Times New Roman" panose="02020603050405020304" pitchFamily="18" charset="0"/>
              </a:rPr>
              <a:t>Treatment one (1 gal/ac) had the highest Cation Exchange Capacity. </a:t>
            </a:r>
          </a:p>
          <a:p>
            <a:pPr eaLnBrk="1" fontAlgn="auto" hangingPunct="1">
              <a:spcBef>
                <a:spcPts val="0"/>
              </a:spcBef>
              <a:spcAft>
                <a:spcPts val="0"/>
              </a:spcAft>
              <a:defRPr/>
            </a:pPr>
            <a:endParaRPr lang="en-US" altLang="en-US" sz="4800" b="1" dirty="0">
              <a:latin typeface="+mn-lt"/>
              <a:cs typeface="Times New Roman" panose="02020603050405020304" pitchFamily="18" charset="0"/>
            </a:endParaRPr>
          </a:p>
        </p:txBody>
      </p:sp>
      <p:pic>
        <p:nvPicPr>
          <p:cNvPr id="7188" name="Picture 5">
            <a:extLst>
              <a:ext uri="{FF2B5EF4-FFF2-40B4-BE49-F238E27FC236}">
                <a16:creationId xmlns:a16="http://schemas.microsoft.com/office/drawing/2014/main" id="{8E6D680A-AB6A-4A33-8F1D-E9822EB9E5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964" y="483854"/>
            <a:ext cx="7804150"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Chart 5">
            <a:extLst>
              <a:ext uri="{FF2B5EF4-FFF2-40B4-BE49-F238E27FC236}">
                <a16:creationId xmlns:a16="http://schemas.microsoft.com/office/drawing/2014/main" id="{F2479BCF-7446-44CE-9114-52DF3FF3431A}"/>
              </a:ext>
            </a:extLst>
          </p:cNvPr>
          <p:cNvGraphicFramePr/>
          <p:nvPr>
            <p:extLst>
              <p:ext uri="{D42A27DB-BD31-4B8C-83A1-F6EECF244321}">
                <p14:modId xmlns:p14="http://schemas.microsoft.com/office/powerpoint/2010/main" val="2489173800"/>
              </p:ext>
            </p:extLst>
          </p:nvPr>
        </p:nvGraphicFramePr>
        <p:xfrm>
          <a:off x="12795585" y="19916518"/>
          <a:ext cx="10789854" cy="63565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66E71380-674D-4A96-B7B0-7DE210FBFD3D}"/>
              </a:ext>
            </a:extLst>
          </p:cNvPr>
          <p:cNvGraphicFramePr/>
          <p:nvPr>
            <p:extLst>
              <p:ext uri="{D42A27DB-BD31-4B8C-83A1-F6EECF244321}">
                <p14:modId xmlns:p14="http://schemas.microsoft.com/office/powerpoint/2010/main" val="3377706450"/>
              </p:ext>
            </p:extLst>
          </p:nvPr>
        </p:nvGraphicFramePr>
        <p:xfrm>
          <a:off x="12726939" y="9120495"/>
          <a:ext cx="10858500" cy="56593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a:extLst>
              <a:ext uri="{FF2B5EF4-FFF2-40B4-BE49-F238E27FC236}">
                <a16:creationId xmlns:a16="http://schemas.microsoft.com/office/drawing/2014/main" id="{31A71661-F454-4EEA-9F91-B379C231A0AE}"/>
              </a:ext>
            </a:extLst>
          </p:cNvPr>
          <p:cNvGraphicFramePr/>
          <p:nvPr>
            <p:extLst>
              <p:ext uri="{D42A27DB-BD31-4B8C-83A1-F6EECF244321}">
                <p14:modId xmlns:p14="http://schemas.microsoft.com/office/powerpoint/2010/main" val="3392339597"/>
              </p:ext>
            </p:extLst>
          </p:nvPr>
        </p:nvGraphicFramePr>
        <p:xfrm>
          <a:off x="13010219" y="14821912"/>
          <a:ext cx="10858500" cy="511966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 name="Table 6">
            <a:extLst>
              <a:ext uri="{FF2B5EF4-FFF2-40B4-BE49-F238E27FC236}">
                <a16:creationId xmlns:a16="http://schemas.microsoft.com/office/drawing/2014/main" id="{AE905AD7-DD32-48E7-943B-AE40B01F12B1}"/>
              </a:ext>
            </a:extLst>
          </p:cNvPr>
          <p:cNvGraphicFramePr>
            <a:graphicFrameLocks noGrp="1"/>
          </p:cNvGraphicFramePr>
          <p:nvPr>
            <p:extLst>
              <p:ext uri="{D42A27DB-BD31-4B8C-83A1-F6EECF244321}">
                <p14:modId xmlns:p14="http://schemas.microsoft.com/office/powerpoint/2010/main" val="794548523"/>
              </p:ext>
            </p:extLst>
          </p:nvPr>
        </p:nvGraphicFramePr>
        <p:xfrm>
          <a:off x="12870983" y="5207443"/>
          <a:ext cx="11136971" cy="3870960"/>
        </p:xfrm>
        <a:graphic>
          <a:graphicData uri="http://schemas.openxmlformats.org/drawingml/2006/table">
            <a:tbl>
              <a:tblPr firstRow="1" bandRow="1">
                <a:tableStyleId>{5940675A-B579-460E-94D1-54222C63F5DA}</a:tableStyleId>
              </a:tblPr>
              <a:tblGrid>
                <a:gridCol w="2359764">
                  <a:extLst>
                    <a:ext uri="{9D8B030D-6E8A-4147-A177-3AD203B41FA5}">
                      <a16:colId xmlns:a16="http://schemas.microsoft.com/office/drawing/2014/main" val="2666057748"/>
                    </a:ext>
                  </a:extLst>
                </a:gridCol>
                <a:gridCol w="3986850">
                  <a:extLst>
                    <a:ext uri="{9D8B030D-6E8A-4147-A177-3AD203B41FA5}">
                      <a16:colId xmlns:a16="http://schemas.microsoft.com/office/drawing/2014/main" val="2620143230"/>
                    </a:ext>
                  </a:extLst>
                </a:gridCol>
                <a:gridCol w="1647460">
                  <a:extLst>
                    <a:ext uri="{9D8B030D-6E8A-4147-A177-3AD203B41FA5}">
                      <a16:colId xmlns:a16="http://schemas.microsoft.com/office/drawing/2014/main" val="74935770"/>
                    </a:ext>
                  </a:extLst>
                </a:gridCol>
                <a:gridCol w="3142897">
                  <a:extLst>
                    <a:ext uri="{9D8B030D-6E8A-4147-A177-3AD203B41FA5}">
                      <a16:colId xmlns:a16="http://schemas.microsoft.com/office/drawing/2014/main" val="3493316358"/>
                    </a:ext>
                  </a:extLst>
                </a:gridCol>
              </a:tblGrid>
              <a:tr h="954387">
                <a:tc>
                  <a:txBody>
                    <a:bodyPr/>
                    <a:lstStyle/>
                    <a:p>
                      <a:pPr algn="ctr"/>
                      <a:r>
                        <a:rPr lang="en-US" sz="3200" b="0" dirty="0"/>
                        <a:t>Treatments</a:t>
                      </a:r>
                    </a:p>
                  </a:txBody>
                  <a:tcPr/>
                </a:tc>
                <a:tc>
                  <a:txBody>
                    <a:bodyPr/>
                    <a:lstStyle/>
                    <a:p>
                      <a:r>
                        <a:rPr lang="en-US" sz="3200" b="0" dirty="0"/>
                        <a:t>Cation Exchange Capacity (</a:t>
                      </a:r>
                      <a:r>
                        <a:rPr lang="en-US" sz="3200" b="0" dirty="0" err="1"/>
                        <a:t>meq</a:t>
                      </a:r>
                      <a:r>
                        <a:rPr lang="en-US" sz="3200" b="0" dirty="0"/>
                        <a:t>/100g)</a:t>
                      </a:r>
                    </a:p>
                  </a:txBody>
                  <a:tcPr/>
                </a:tc>
                <a:tc>
                  <a:txBody>
                    <a:bodyPr/>
                    <a:lstStyle/>
                    <a:p>
                      <a:r>
                        <a:rPr lang="en-US" sz="3200" b="0" dirty="0"/>
                        <a:t>Soil pH</a:t>
                      </a:r>
                    </a:p>
                  </a:txBody>
                  <a:tcPr/>
                </a:tc>
                <a:tc>
                  <a:txBody>
                    <a:bodyPr/>
                    <a:lstStyle/>
                    <a:p>
                      <a:r>
                        <a:rPr lang="en-US" sz="3200" b="0" dirty="0"/>
                        <a:t>Organic Matter</a:t>
                      </a:r>
                    </a:p>
                  </a:txBody>
                  <a:tcPr/>
                </a:tc>
                <a:extLst>
                  <a:ext uri="{0D108BD9-81ED-4DB2-BD59-A6C34878D82A}">
                    <a16:rowId xmlns:a16="http://schemas.microsoft.com/office/drawing/2014/main" val="36876521"/>
                  </a:ext>
                </a:extLst>
              </a:tr>
              <a:tr h="627169">
                <a:tc>
                  <a:txBody>
                    <a:bodyPr/>
                    <a:lstStyle/>
                    <a:p>
                      <a:r>
                        <a:rPr lang="en-US" sz="3200" b="0" dirty="0"/>
                        <a:t>Control</a:t>
                      </a:r>
                    </a:p>
                  </a:txBody>
                  <a:tcPr/>
                </a:tc>
                <a:tc>
                  <a:txBody>
                    <a:bodyPr/>
                    <a:lstStyle/>
                    <a:p>
                      <a:r>
                        <a:rPr lang="en-US" sz="4000" b="0" dirty="0"/>
                        <a:t>8.3</a:t>
                      </a:r>
                    </a:p>
                  </a:txBody>
                  <a:tcPr/>
                </a:tc>
                <a:tc>
                  <a:txBody>
                    <a:bodyPr/>
                    <a:lstStyle/>
                    <a:p>
                      <a:r>
                        <a:rPr lang="en-US" sz="4000" b="0" dirty="0"/>
                        <a:t>5.1</a:t>
                      </a:r>
                    </a:p>
                  </a:txBody>
                  <a:tcPr/>
                </a:tc>
                <a:tc>
                  <a:txBody>
                    <a:bodyPr/>
                    <a:lstStyle/>
                    <a:p>
                      <a:r>
                        <a:rPr lang="en-US" sz="4000" b="0" dirty="0"/>
                        <a:t>1.93</a:t>
                      </a:r>
                    </a:p>
                  </a:txBody>
                  <a:tcPr/>
                </a:tc>
                <a:extLst>
                  <a:ext uri="{0D108BD9-81ED-4DB2-BD59-A6C34878D82A}">
                    <a16:rowId xmlns:a16="http://schemas.microsoft.com/office/drawing/2014/main" val="2685339741"/>
                  </a:ext>
                </a:extLst>
              </a:tr>
              <a:tr h="627169">
                <a:tc>
                  <a:txBody>
                    <a:bodyPr/>
                    <a:lstStyle/>
                    <a:p>
                      <a:r>
                        <a:rPr lang="en-US" sz="3200" b="0" dirty="0"/>
                        <a:t>Treatment 1</a:t>
                      </a:r>
                    </a:p>
                  </a:txBody>
                  <a:tcPr/>
                </a:tc>
                <a:tc>
                  <a:txBody>
                    <a:bodyPr/>
                    <a:lstStyle/>
                    <a:p>
                      <a:r>
                        <a:rPr lang="en-US" sz="4000" b="0" dirty="0"/>
                        <a:t>9.2</a:t>
                      </a:r>
                    </a:p>
                  </a:txBody>
                  <a:tcPr/>
                </a:tc>
                <a:tc>
                  <a:txBody>
                    <a:bodyPr/>
                    <a:lstStyle/>
                    <a:p>
                      <a:r>
                        <a:rPr lang="en-US" sz="4000" b="0" dirty="0"/>
                        <a:t>5.1</a:t>
                      </a:r>
                    </a:p>
                  </a:txBody>
                  <a:tcPr/>
                </a:tc>
                <a:tc>
                  <a:txBody>
                    <a:bodyPr/>
                    <a:lstStyle/>
                    <a:p>
                      <a:r>
                        <a:rPr lang="en-US" sz="4000" b="0" dirty="0"/>
                        <a:t>1.83</a:t>
                      </a:r>
                    </a:p>
                  </a:txBody>
                  <a:tcPr/>
                </a:tc>
                <a:extLst>
                  <a:ext uri="{0D108BD9-81ED-4DB2-BD59-A6C34878D82A}">
                    <a16:rowId xmlns:a16="http://schemas.microsoft.com/office/drawing/2014/main" val="3886730843"/>
                  </a:ext>
                </a:extLst>
              </a:tr>
              <a:tr h="627169">
                <a:tc>
                  <a:txBody>
                    <a:bodyPr/>
                    <a:lstStyle/>
                    <a:p>
                      <a:r>
                        <a:rPr lang="en-US" sz="3200" b="0" dirty="0"/>
                        <a:t>Treatment 2</a:t>
                      </a:r>
                    </a:p>
                  </a:txBody>
                  <a:tcPr/>
                </a:tc>
                <a:tc>
                  <a:txBody>
                    <a:bodyPr/>
                    <a:lstStyle/>
                    <a:p>
                      <a:r>
                        <a:rPr lang="en-US" sz="4000" b="0" dirty="0"/>
                        <a:t>7.9</a:t>
                      </a:r>
                    </a:p>
                  </a:txBody>
                  <a:tcPr/>
                </a:tc>
                <a:tc>
                  <a:txBody>
                    <a:bodyPr/>
                    <a:lstStyle/>
                    <a:p>
                      <a:r>
                        <a:rPr lang="en-US" sz="4000" b="0" dirty="0"/>
                        <a:t>5.1</a:t>
                      </a:r>
                    </a:p>
                  </a:txBody>
                  <a:tcPr/>
                </a:tc>
                <a:tc>
                  <a:txBody>
                    <a:bodyPr/>
                    <a:lstStyle/>
                    <a:p>
                      <a:r>
                        <a:rPr lang="en-US" sz="4000" b="0" dirty="0"/>
                        <a:t>1.92</a:t>
                      </a:r>
                    </a:p>
                  </a:txBody>
                  <a:tcPr/>
                </a:tc>
                <a:extLst>
                  <a:ext uri="{0D108BD9-81ED-4DB2-BD59-A6C34878D82A}">
                    <a16:rowId xmlns:a16="http://schemas.microsoft.com/office/drawing/2014/main" val="3316748278"/>
                  </a:ext>
                </a:extLst>
              </a:tr>
              <a:tr h="627169">
                <a:tc>
                  <a:txBody>
                    <a:bodyPr/>
                    <a:lstStyle/>
                    <a:p>
                      <a:r>
                        <a:rPr lang="en-US" sz="3200" b="0" dirty="0"/>
                        <a:t>Treatment 3</a:t>
                      </a:r>
                    </a:p>
                  </a:txBody>
                  <a:tcPr/>
                </a:tc>
                <a:tc>
                  <a:txBody>
                    <a:bodyPr/>
                    <a:lstStyle/>
                    <a:p>
                      <a:r>
                        <a:rPr lang="en-US" sz="4000" b="0" dirty="0"/>
                        <a:t>8.4</a:t>
                      </a:r>
                    </a:p>
                  </a:txBody>
                  <a:tcPr/>
                </a:tc>
                <a:tc>
                  <a:txBody>
                    <a:bodyPr/>
                    <a:lstStyle/>
                    <a:p>
                      <a:r>
                        <a:rPr lang="en-US" sz="4000" b="0" dirty="0"/>
                        <a:t>5.1</a:t>
                      </a:r>
                    </a:p>
                  </a:txBody>
                  <a:tcPr/>
                </a:tc>
                <a:tc>
                  <a:txBody>
                    <a:bodyPr/>
                    <a:lstStyle/>
                    <a:p>
                      <a:r>
                        <a:rPr lang="en-US" sz="4000" b="0" dirty="0"/>
                        <a:t>2.06</a:t>
                      </a:r>
                    </a:p>
                  </a:txBody>
                  <a:tcPr/>
                </a:tc>
                <a:extLst>
                  <a:ext uri="{0D108BD9-81ED-4DB2-BD59-A6C34878D82A}">
                    <a16:rowId xmlns:a16="http://schemas.microsoft.com/office/drawing/2014/main" val="3922368897"/>
                  </a:ext>
                </a:extLst>
              </a:tr>
            </a:tbl>
          </a:graphicData>
        </a:graphic>
      </p:graphicFrame>
      <p:pic>
        <p:nvPicPr>
          <p:cNvPr id="8" name="Picture 7" descr="A picture containing outdoor, sky, person&#10;&#10;Description automatically generated">
            <a:extLst>
              <a:ext uri="{FF2B5EF4-FFF2-40B4-BE49-F238E27FC236}">
                <a16:creationId xmlns:a16="http://schemas.microsoft.com/office/drawing/2014/main" id="{FC52F761-644B-4CB7-843A-863135B2A785}"/>
              </a:ext>
            </a:extLst>
          </p:cNvPr>
          <p:cNvPicPr>
            <a:picLocks noChangeAspect="1"/>
          </p:cNvPicPr>
          <p:nvPr/>
        </p:nvPicPr>
        <p:blipFill>
          <a:blip r:embed="rId6"/>
          <a:stretch>
            <a:fillRect/>
          </a:stretch>
        </p:blipFill>
        <p:spPr>
          <a:xfrm>
            <a:off x="29664416" y="731548"/>
            <a:ext cx="2056138" cy="2056138"/>
          </a:xfrm>
          <a:prstGeom prst="rect">
            <a:avLst/>
          </a:prstGeom>
        </p:spPr>
      </p:pic>
      <p:pic>
        <p:nvPicPr>
          <p:cNvPr id="11" name="Picture 10" descr="A picture containing sky, outdoor, plant, nature&#10;&#10;Description automatically generated">
            <a:extLst>
              <a:ext uri="{FF2B5EF4-FFF2-40B4-BE49-F238E27FC236}">
                <a16:creationId xmlns:a16="http://schemas.microsoft.com/office/drawing/2014/main" id="{8316E7CB-83A7-4C00-B8CD-258AF27F7FA1}"/>
              </a:ext>
            </a:extLst>
          </p:cNvPr>
          <p:cNvPicPr>
            <a:picLocks noChangeAspect="1"/>
          </p:cNvPicPr>
          <p:nvPr/>
        </p:nvPicPr>
        <p:blipFill>
          <a:blip r:embed="rId7"/>
          <a:stretch>
            <a:fillRect/>
          </a:stretch>
        </p:blipFill>
        <p:spPr>
          <a:xfrm>
            <a:off x="25768088" y="3983797"/>
            <a:ext cx="8483811" cy="8653131"/>
          </a:xfrm>
          <a:prstGeom prst="rect">
            <a:avLst/>
          </a:prstGeom>
        </p:spPr>
      </p:pic>
      <p:sp>
        <p:nvSpPr>
          <p:cNvPr id="17" name="TextBox 16">
            <a:extLst>
              <a:ext uri="{FF2B5EF4-FFF2-40B4-BE49-F238E27FC236}">
                <a16:creationId xmlns:a16="http://schemas.microsoft.com/office/drawing/2014/main" id="{1631D112-F123-4DD9-A569-4AE33A5D8DFE}"/>
              </a:ext>
            </a:extLst>
          </p:cNvPr>
          <p:cNvSpPr txBox="1"/>
          <p:nvPr/>
        </p:nvSpPr>
        <p:spPr>
          <a:xfrm>
            <a:off x="1143000" y="12005738"/>
            <a:ext cx="9102710" cy="830997"/>
          </a:xfrm>
          <a:prstGeom prst="rect">
            <a:avLst/>
          </a:prstGeom>
          <a:noFill/>
        </p:spPr>
        <p:txBody>
          <a:bodyPr wrap="square" rtlCol="0">
            <a:spAutoFit/>
          </a:bodyPr>
          <a:lstStyle/>
          <a:p>
            <a:r>
              <a:rPr lang="en-US" sz="4800" b="1" dirty="0"/>
              <a:t>Study Site</a:t>
            </a:r>
          </a:p>
        </p:txBody>
      </p:sp>
      <p:sp>
        <p:nvSpPr>
          <p:cNvPr id="18" name="TextBox 17">
            <a:extLst>
              <a:ext uri="{FF2B5EF4-FFF2-40B4-BE49-F238E27FC236}">
                <a16:creationId xmlns:a16="http://schemas.microsoft.com/office/drawing/2014/main" id="{C444B72A-4298-418B-B335-0A1B8D26F792}"/>
              </a:ext>
            </a:extLst>
          </p:cNvPr>
          <p:cNvSpPr txBox="1"/>
          <p:nvPr/>
        </p:nvSpPr>
        <p:spPr>
          <a:xfrm>
            <a:off x="1143000" y="13227876"/>
            <a:ext cx="9536340" cy="3970318"/>
          </a:xfrm>
          <a:prstGeom prst="rect">
            <a:avLst/>
          </a:prstGeom>
          <a:noFill/>
        </p:spPr>
        <p:txBody>
          <a:bodyPr wrap="square" rtlCol="0">
            <a:spAutoFit/>
          </a:bodyPr>
          <a:lstStyle/>
          <a:p>
            <a:r>
              <a:rPr lang="en-US" altLang="en-US" sz="3600" dirty="0">
                <a:latin typeface="Times New Roman" panose="02020603050405020304" pitchFamily="18" charset="0"/>
                <a:ea typeface="MS PGothic" panose="020B0600070205080204" pitchFamily="34" charset="-128"/>
                <a:cs typeface="Times New Roman" panose="02020603050405020304" pitchFamily="18" charset="0"/>
              </a:rPr>
              <a:t>The experiment was conducted on West Farm, owned by Murray State University in western Kentucky using CBD hemp, planted in June 2020. Established in 2001, West Farm has been the site of numerous research studies involving corn, soybeans, and even tobacco. West Farm is also the home of the University’s angus beef herd.</a:t>
            </a:r>
            <a:endParaRPr lang="en-US" sz="3600" dirty="0"/>
          </a:p>
        </p:txBody>
      </p:sp>
      <p:sp>
        <p:nvSpPr>
          <p:cNvPr id="19" name="Rectangle 18">
            <a:extLst>
              <a:ext uri="{FF2B5EF4-FFF2-40B4-BE49-F238E27FC236}">
                <a16:creationId xmlns:a16="http://schemas.microsoft.com/office/drawing/2014/main" id="{FEBB3468-8AFE-4764-8620-EE3A66ACDDC5}"/>
              </a:ext>
            </a:extLst>
          </p:cNvPr>
          <p:cNvSpPr/>
          <p:nvPr/>
        </p:nvSpPr>
        <p:spPr>
          <a:xfrm>
            <a:off x="796619" y="3983797"/>
            <a:ext cx="11173131" cy="22458476"/>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 name="Rectangle 20">
            <a:extLst>
              <a:ext uri="{FF2B5EF4-FFF2-40B4-BE49-F238E27FC236}">
                <a16:creationId xmlns:a16="http://schemas.microsoft.com/office/drawing/2014/main" id="{1021A8F7-0965-4E3E-B3E2-3E61AB10B7C8}"/>
              </a:ext>
            </a:extLst>
          </p:cNvPr>
          <p:cNvSpPr/>
          <p:nvPr/>
        </p:nvSpPr>
        <p:spPr>
          <a:xfrm>
            <a:off x="12726939" y="3983797"/>
            <a:ext cx="11425060" cy="22458476"/>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 name="TextBox 21">
            <a:extLst>
              <a:ext uri="{FF2B5EF4-FFF2-40B4-BE49-F238E27FC236}">
                <a16:creationId xmlns:a16="http://schemas.microsoft.com/office/drawing/2014/main" id="{3E475022-4F57-499E-A767-B8CB48BEBD16}"/>
              </a:ext>
            </a:extLst>
          </p:cNvPr>
          <p:cNvSpPr txBox="1"/>
          <p:nvPr/>
        </p:nvSpPr>
        <p:spPr>
          <a:xfrm>
            <a:off x="25222500" y="20782948"/>
            <a:ext cx="10556879" cy="3046988"/>
          </a:xfrm>
          <a:prstGeom prst="rect">
            <a:avLst/>
          </a:prstGeom>
          <a:noFill/>
        </p:spPr>
        <p:txBody>
          <a:bodyPr wrap="square" rtlCol="0">
            <a:spAutoFit/>
          </a:bodyPr>
          <a:lstStyle/>
          <a:p>
            <a:r>
              <a:rPr lang="en-US" sz="4800" b="1" dirty="0"/>
              <a:t>Acknowledgements</a:t>
            </a:r>
          </a:p>
          <a:p>
            <a:r>
              <a:rPr lang="en-US" sz="3600" dirty="0">
                <a:latin typeface="Times New Roman" panose="02020603050405020304" pitchFamily="18" charset="0"/>
                <a:cs typeface="Times New Roman" panose="02020603050405020304" pitchFamily="18" charset="0"/>
              </a:rPr>
              <a:t>This research was made possible by the support and funding of Wind River Microbes. We also thank Murray State University ORCA for providing the funding to travel here today.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58166</TotalTime>
  <Words>507</Words>
  <Application>Microsoft Office PowerPoint</Application>
  <PresentationFormat>Custom</PresentationFormat>
  <Paragraphs>51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Wayne State University School of Medicine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Matthew C Garin</dc:creator>
  <dc:description>Wayne State University School of Medicine PowerPoint poster template</dc:description>
  <cp:lastModifiedBy>Lexy Riddle</cp:lastModifiedBy>
  <cp:revision>61</cp:revision>
  <cp:lastPrinted>2001-03-22T18:09:03Z</cp:lastPrinted>
  <dcterms:created xsi:type="dcterms:W3CDTF">2001-03-21T18:27:48Z</dcterms:created>
  <dcterms:modified xsi:type="dcterms:W3CDTF">2021-11-03T12:23:23Z</dcterms:modified>
</cp:coreProperties>
</file>