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1" r:id="rId6"/>
    <p:sldId id="280" r:id="rId7"/>
    <p:sldId id="278" r:id="rId8"/>
    <p:sldId id="257" r:id="rId9"/>
    <p:sldId id="268" r:id="rId10"/>
    <p:sldId id="269" r:id="rId11"/>
    <p:sldId id="270" r:id="rId12"/>
    <p:sldId id="272" r:id="rId13"/>
    <p:sldId id="273" r:id="rId14"/>
    <p:sldId id="274" r:id="rId15"/>
    <p:sldId id="275" r:id="rId16"/>
    <p:sldId id="276" r:id="rId17"/>
    <p:sldId id="277" r:id="rId18"/>
    <p:sldId id="27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23:51:26.465"/>
    </inkml:context>
    <inkml:brush xml:id="br0">
      <inkml:brushProperty name="width" value="0.1" units="cm"/>
      <inkml:brushProperty name="height" value="0.1" units="cm"/>
      <inkml:brushProperty name="color" value="#FFFFFF"/>
    </inkml:brush>
  </inkml:definitions>
  <inkml:trace contextRef="#ctx0" brushRef="#br0">563 0 2688,'-1'3'3914,"-3"16"-2474,3-20-1386,1 1 0,-1 0-1,0 0 1,1 0 0,-1 0-1,0 0 1,0 1 0,1-1-1,-1 0 1,0 0 0,1 0-1,-1 1 1,0-1 0,1 0-1,-1 0 1,0 1 0,1-1-1,-1 1 1,1-1 0,-1 1-1,1-1 1,-1 1 0,1-1-1,-1 1 1,1-1 0,-1 1-1,1-1 1,0 1 0,-1 0-1,1-1 1,-1 2 0,1-1-55,0-1 0,0 1 1,0 0-1,0-1 0,0 1 1,0 0-1,0 0 0,0-1 1,-1 1-1,1 0 0,0-1 1,-1 1-1,1 0 0,0-1 1,-1 1-1,1-1 0,-1 1 1,1 0-1,-1-1 0,1 1 1,-1-1-1,1 0 0,-1 1 1,-16 16 629,16-15-604,-1 0 0,0 0 0,0 0 0,1 0 0,-1 1 0,1-1 0,0 0 1,-1 1-1,0 2 0,-2 2-85,1 0 2,-5 32 53,7-30 16,0-1 0,-1 1 0,-2 8 1,3-12-20,-1 5 14,2-10-1,0 1 0,0 0 0,0 0 0,0 0 0,0 0 0,0 0 0,0 0 0,-1 0 0,1-1 0,0 1 0,-1 0 0,1 0 0,-1 0 0,1-1 0,-2 2 0,-5 22 117,4-17-165,2-2 37,-1 0 0,0 0 0,0-1-1,-1 1 1,-4 5 0,3-2 76,4-7-61,0 0 1,-1 0 0,1 0-1,-1 1 1,0-1 0,1 0 0,-1 0-1,0 0 1,0 0 0,0 1-1,-6 4-115,7-5 110,-1 0 1,0 0 0,1-1-1,-1 1 1,0 0-1,0-1 1,1 1 0,-1-1-1,0 1 1,0-1 0,0 1-1,0-1 1,0 0 0,1 1-1,-1-1 1,0 0 0,0 0-1,0 1 1,0-1-1,0 0 1,0 0 0,-1 0-1,0 0-2,1 0 0,-1 0 0,1 0-1,-1 1 1,1-1 0,0 0 0,-1 1 0,1 0-1,0-1 1,0 1 0,-1 0 0,-1 1 0,1-1 0,-1 1 0,1-1 0,-1 0 0,1 0 0,-1 1 0,-5 0 0,7-2 2,0 0 0,1 1 0,-1-1 0,0 0 0,0 1 0,0-1 0,0 1 0,0-1 0,1 1 0,-1-1 0,0 1 0,0 0 0,0 0-1,1-1 0,-1 1-1,1-1 1,-1 1 0,0-1-1,1 1 1,-1-1 0,0 0 0,1 1-1,-1-1 1,0 0 0,0 0-1,1 1 1,-1-1 0,0 0 0,0 0-1,1 0 1,-1 0 0,-1 0-1,0 1 11,0 0 0,0 0 0,0 0 0,0 1-1,0-1 1,0 1 0,0-1 0,1 1 0,-4 3-1,5-5-76,0 0 27,-1 0 32,-8-6 2,9 5 4,-1 0 0,0 1 0,1-1 0,-1 0 0,0 1 0,0-1 0,0 0 0,0 1 0,1-1 0,-1 1 0,0-1 0,-2 1 0,0-1 6,2 0-8,-1 1-1,1-1 0,-1 1 0,0-1 1,1 1-1,-1 0 0,0 0 0,1 0 0,-4 0 1,-18 4 113,20-3-132,0 0 0,-1 1 0,1-1 0,0 1 0,0 0 0,0-1 0,0 1 0,0 1 0,0-1 0,0 0 0,-4 6 0,2-2 52,0 1 0,0 0 0,-5 11 0,6-10-32,-1 0 0,-1 0 0,1-1 0,-1 0 0,0 0 0,-13 11 0,9-10 17,6-4-2,0-1-1,0 0 1,0 1 0,-3 4-1,6-5-33,0 0-1,1-1 1,0 1 0,0 0-1,0 0 1,0 5-1,1-3 167,-2-3-260,1 1 114,-1 0 1,1-1 0,0 1 0,0-1-1,0 1 1,0 0 0,1-1 0,-1 1-1,2 4 1,0-5-7,-2-1 6,1 0 1,0 0-1,-1 0 1,1 0-1,0 0 1,-1 0-1,1 0 1,-1 0-1,0 0 0,1 0 1,0 3-1,1 4 35,-1-7-27,-1 0 0,1 1 0,-1-1-1,0 0 1,1 1 0,-1-1 0,0 1 0,0-1 0,0 1-1,0-1 1,0 0 0,-1 1 0,1-1 0,0 1 0,-1-1-1,1 0 1,-1 1 0,1-1 0,-1 0 0,1 1 0,-1-1-1,0 0 1,0 0 0,0 0 0,0 0 0,0 1 0,0-1-1,0-1 1,0 1 0,0 0 0,0 0 0,0 0 0,-1 0-1,-1 0 1,1 0 35,1-1 0,-1 1 0,0 0 0,1 0 0,-1 0 0,1 0-1,0 0 1,-1 0 0,1 0 0,0 0 0,-1 1 0,1-1 0,0 0 0,0 1-1,-1 2 1,-2 1-53,0 1 1,1 0-1,-4 9 0,4-10 77,3-4-76,-1-1-1,1 1 1,0-1-1,-1 1 1,1-1 0,0 1-1,0 0 1,-1-1-1,1 1 1,0-1 0,0 1-1,0 0 1,0-1-1,0 1 1,0-1 0,0 2-1,-7 11-49,7-8 54,0-4 5,0-1 0,0 1-1,0-1 1,1 1 0,-1-1 0,0 1-1,0-1 1,0 1 0,0-1 0,0 1-1,0-1 1,-1 1 0,1-1 0,0 0-1,0 1 1,0-1 0,0 1 0,0-1-1,-1 1 1,1-1 0,0 1 0,0-1-1,-1 0 1,1 1 0,0-1 0,-1 0-1,1 1 1,0-1 0,-1 0 0,1 1-1,-1-1 1,0 0 0,-3 2 155,4-1-159,-1-1 1,0 1-1,0-1 1,0 1 0,1-1-1,-1 0 1,0 1-1,0-1 1,0 0-1,0 0 1,0 0 0,1 1-1,-1-1 1,0 0-1,0 0 1,0 0-1,-2-1 1,3 1 0,0 0 0,-1 1 0,1-1 0,0 0 1,-1 0-1,1 0 0,0 0 0,-1 1 0,1-1 0,0 0 0,-1 0 0,1 1 1,0-1-1,0 0 0,-1 1 0,1-1 0,0 0 0,0 1 0,0-1 1,-1 0-1,1 1 0,0-1 0,0 0 0,0 1 0,0-1 0,0 0 0,0 1 1,0-1-1,0 1 0,0-1 0,0 0 0,0 1 0,0-1 0,0 0 0,0 1 1,0-1-1,0 1 0,0 1 4,1-1 1,-1 0-1,0 0 1,1 1-1,-1-1 0,1 0 1,-1 1-1,1-1 1,0 0-1,0 0 1,-1 0-1,1 0 1,0 0-1,0 0 1,2 2-1,-2-3 30,19 23-155,-20-22 209,0-1-60,0 1-31,1-1-1,-1 1 0,0 0 1,0 0-1,-1 0 1,1 0-1,0-1 0,0 1 1,0 0-1,0 0 1,-1 0-1,1-1 0,0 1 1,-1 0-1,1 0 1,-1-1-1,1 1 0,-1 0 1,1-1-1,-2 2 1,-2 3 224,-4 4-272,7-9 46,0 1 0,1-1 0,-1 1 0,1-1 0,-1 1 1,0 0-1,1-1 0,-1 1 0,1 0 0,0-1 0,-1 1 1,1 0-1,-1 0 0,1 0 0,0-1 0,0 1 0,0 0 1,-1 0-1,1 0 0,0 0 0,0-1 0,0 1 0,0 0 0,0 1 1,4 28 102,-4-30-86,-1 8-111,2-4 96,-1-5 5,0-5-2,-1 10 1,0 17 14,1-21 35,0 1-50,0 0-1,0 0 1,0 1-1,0-1 0,0 0 1,0 0-1,0 0 1,0 0-1,1 0 1,-1 1-1,0-1 1,2 2-1,0 5-22,-2-6 29,0-1 0,0 1 0,0-1 1,1 1-1,-1 0 0,0-1 1,1 1-1,-1-1 0,1 0 0,-1 1 1,2 1-1,3 7-13,-2-2-42,-2-6 61,0-1 1,-1 0-1,1 0 0,-1 0 0,0 1 1,1-1-1,-1 0 0,0 0 0,0 1 1,0-1-1,0 2 0,0-2-12,0-1-68,0 3 13,2 1 46,12 6 42,-12-9-36,19 8 10,-16-10-12,-5 1 7,1 0 0,0 0 1,0 1-1,0-1 0,0 0 0,-1 0 0,1 1 0,0-1 0,0 0 0,0 1 0,-1-1 0,1 1 0,0-1 0,0 1 0,-1-1 1,1 2-1,1-1 5,-1 0 0,0 0 0,0 0 1,1 0-1,-1 0 0,1 0 0,-1 0 1,1 0-1,1 0 0,5 3-15,-6-3-27,2 5 80,12 6-81,-15-11 108,-1-1-113,18 26 86,-16-23-50,0 0 0,1-1 0,-1 1 0,0-1 0,1 1 0,0-1 0,-1 0 0,1 0 0,0 0 0,6 3 0,-4-3 4,-2 0 3,-1 0 0,1 0 0,0 0 0,-1 0 0,1 1 0,-1-1 0,1 1 0,-1-1 0,2 4 0,-3-5-8,0 1 0,0-1 0,0 1 1,1-1-1,-1 0 0,0 1 1,1-1-1,-1 0 0,1 0 1,-1 0-1,1 0 0,0 0 0,-1-1 1,5 2-1,-1 0-4,2 3 147,3 7-36,-9-12-147,-1 0 86,1 0-12,1 0-20,10 1-124,-12-1 166,5 24-5,-4-21-47,1 1 1,-1-1-1,1 0 1,-1 0-1,4 5 1,-4-8-40,7 19 6,-8-8 117,0-11-123,1 1 22,-1-1 63,0 11 38,0-11-10,0 1-113,0-1-5,1 2 47,-1-1 1,0 0-1,0 1 0,0-1 1,0 0-1,1 1 1,-1-1-1,1 0 0,-1 1 1,1-1-1,0 0 0,-1 0 1,1 0-1,0 0 1,1 2-1,-1-3 2,-1 1 0,1 0 1,0 0-1,-1 0 0,1 1 1,0-1-1,-1 0 0,1 0 1,-1 0-1,0 0 0,1 0 0,-1 1 1,0-1-1,0 0 0,0 2 1,0 136 1022,-4-111-1040,4-28-16,0 0-43,-1 2 75,1-1 0,0 0-1,0 0 1,0 0 0,0 0 0,1 0 0,-1 0 0,0 1 0,0-1-1,1 0 1,-1 0 0,0 0 0,1 0 0,-1 0 0,1 0-1,0 0 1,-1 0 0,1 0 0,0-1 0,-1 1 0,1 0 0,0 0-1,0 0 1,0-1 0,0 1 0,0 0 0,0-1 0,0 1-1,0-1 1,0 1 0,0-1 0,0 0 0,1 1 0,1 0 3,0 1 0,0 0 0,0-1 0,-1 1 1,1 0-1,-1 0 0,4 5 0,-3-5 1,-1 0 0,0 1 1,1-1-1,0 0 0,-1 0 0,1-1 0,3 3 0,-3-3-8,-1 0 0,0 1 0,0-1 0,0 1 0,0 0 0,0-1 0,0 1 0,0 0 0,0 0 0,-1 0 0,3 5 0,0-1-6,1 0-16,0 0 0,0-1 1,0 1-1,7 5 1,-5-6 23,-5-4 4,-1 0-1,1 1 1,0-1-1,-1 1 1,1 0-1,-1-1 1,3 4-1,-3-4 47,0 0-10,0 0-12,0 0-28,0-1 0,0 1-1,-1 0 1,1-1-1,0 1 1,0-1 0,0 0-1,0 1 1,0-1 0,0 0-1,0 0 1,0 1 0,0-1-1,0 0 1,0 0-1,0 0 1,-1 0 0,1 0-1,0 0 1,0 0 0,0-1-1,0 1 1,0 0 0,0 0-1,0-1 1,0 1-1,0-1 1,0 1 0,0-1-1,0 0 1,8-2-31,-9 3 75,7 21-42,-7-20 38,3 6-142,2 2 122,-1-7 44,-4-2-61,0 0 0,1 0 1,-1 0-1,0 0 0,0 0 0,0 0 0,1 0 0,-1 1 0,0-1 0,0 0 0,0 0 0,0 0 0,1 0 0,-1 0 0,0 0 0,0 1 0,0-1 0,0 0 0,0 0 0,0 0 0,0 1 0,1-1 0,-1 0 0,0 0 0,0 0 0,0 0 0,0 1 0,0-1 0,0 0 0,0 0 0,0 0 0,0 1 0,0-1 0,0 0 1,0 0-1,0 1 0,0-1 0,6 8-17,-1 10 21,-5-18-7,1 0 0,-1 0-1,0 0 1,1 1 0,-1-1 0,0 0-1,0 0 1,1 0 0,-1 0 0,0 1 0,0-1-1,1 0 1,-1 0 0,0 1 0,0-1 0,0 0-1,1 1 1,-1-1 0,0 0 0,0 0-1,0 1 1,0-1 0,0 0 0,0 1 0,1-1-1,-1 0 1,0 1 0,0-1 0,0 0 0,0 1-1,2 9-29,-1-10 28,0 0 0,-1 1 0,1-1 0,0 0 0,0 0 0,-1 0 0,1 0 0,0 0 0,-1 0 0,1 0 0,0 0 0,0-1 0,-1 1 0,1 0 0,0 0 0,-1-1 0,1 1 0,0 0 0,-1-1 0,1 1 0,0 0 0,0-1 0,7-3-32,7 9 329,-14-4-304,0-1 1,0 1-1,0-1 0,0 1 1,0-1-1,0 0 0,0 1 1,0-1-1,0 0 0,0 0 1,0 0-1,1 0 0,-1 0 1,0 0-1,0 0 0,0 0 1,0 0-1,2-1 0,1 0 10,0 0 1,0 0-1,0 1 0,1-1 0,3 1 0,13-2-4,-15 0-4,-6 2 7,1-1 1,-1 1-1,1 0 1,-1 0-1,0 0 0,1 0 1,-1-1-1,0 1 0,1 0 1,-1 0-1,1 0 0,-1 0 1,0 0-1,1 0 0,-1 0 1,1 0-1,-1 0 1,0 0-1,1 0 0,-1 0 1,1 1-1,-1-1 0,0 0 1,1 0-1,-1 0 0,0 0 1,1 1-1,-1-1 0,0 0 1,1 0-1,-1 1 0,0-1 1,1 0-1,-1 0 1,0 1-1,1-1 0,0 1 13,0-1-1,0 0 0,1 0 0,-1 0 1,0 0-1,0 0 0,1 0 1,-1 0-1,0 0 0,0 0 0,2-1 1,9-1-103,-10 2 92,-1 0-1,1 1 1,-1-1-1,1 0 1,-1 1-1,0 0 1,1-1-1,-1 1 1,0 0-1,1-1 1,-1 1-1,0 0 1,0 0-1,0 0 1,1 0-1,-1 0 1,1 3 0,2-1 67,3 8-168,-7-10 105,0-1 0,0 1 0,0-1 0,0 1 0,0-1 0,1 1 0,-1-1 0,0 0 0,0 1 0,1-1 0,-1 1 0,0-1 0,1 0 0,-1 1 0,1-1 0,-1 0 0,0 1 0,1-1 0,-1 0 0,1 0 0,-1 0 0,0 1 0,1-1 0,-1 0 0,1 0 0,-1 0 0,1 0 0,-1 0 0,1 0 0,-1 0 0,2 0 0,-1 0-4,0 1 2,0 0 0,-1 0 0,0 0 1,1 0-1,-1 0 0,1 0 0,-1 0 1,0 0-1,0 0 0,0 0 1,0 0-1,1 0 0,-1 0 0,-1 0 1,1 0-1,0 0 0,0 0 0,0 1 1,-1 1 12,-5 64 28,5-5-144,1-60 101,2 2-146,0-3-240,3-1 288,-5 0 101,1 1-1,-1-1 0,1 0 1,-1 1-1,1-1 1,-1 1-1,1-1 0,-1 1 1,0-1-1,1 1 0,-1-1 1,0 1-1,1-1 1,-1 1-1,0-1 0,0 1 1,0 0-1,1-1 1,-1 1-1,0-1 0,0 1 1,0 0-1,0-1 0,0 1 1,0-1-1,0 1 1,0 1-1,-2 15 49,-15 0 77,9 2-256,6-16 134,1-1 1,0 0 0,0 1 0,0-1-1,0 0 1,0 1 0,0-1 0,1 1-1,-1 0 1,1-1 0,0 1 0,0-1-1,0 1 1,0 3 0,0-3-18,1 1 0,-1-1 0,1 0 0,-1 0 0,1 0 0,0 0 0,0 0 0,2 3 0,-2-3 9,0 1 2,0 0 0,0 1 0,0-1 0,-1 0 0,1 1 0,-1-1 0,-1 7 0,1 4 10,0-13-3,0 0-1,1 0 1,-1 0 0,1 0-1,-1 0 1,1-1-1,0 1 1,0 0-1,0-1 1,0 1-1,0 0 1,2 1 0,-2-2-8,0 0 0,0 0 0,0 0 0,0 0 0,0-1 0,0 1 0,0 0 0,0 0 0,0-1 0,1 1 0,-1-1 0,0 1 0,1-1 0,-1 1 0,0-1 0,1 0 0,-1 0 0,0 0 0,1 0 0,-1 0 0,0 0 0,3 0 0,2 0 8,-1 3 4,-5-2-16,1-1 0,-1 0 0,0 1 0,0-1 0,1 0 0,-1 1 1,0-1-1,1 0 0,-1 0 0,0 1 0,1-1 0,-1 0 0,0 0 0,1 0 0,-1 1 0,0-1 0,1 0 0,-1 0 0,1 0 0,-1 0 0,1 0 0,-1 0 0,0 0 1,1 0-1,0 1 31,0 1-20,0 0-22,2-2-71,-3 0 92,0 0 1,0 0-1,0 0 0,1 1 1,-1-1-1,0 0 1,0 0-1,0 0 0,1 0 1,-1 0-1,0 0 0,0 0 1,0 0-1,0 0 0,1 1 1,-1-1-1,0 0 1,0 0-1,0 0 0,0 0 1,0 1-1,1-1 0,-1 0 1,0 0-1,0 0 0,0 1 1,0-1-1,0 0 1,0 0-1,0 0 0,0 1 1,0-1-1,0 0 0,0 0 1,0 0-1,0 1 1,0-1-1,0 0 0,0 1 1,0-1-76,4 1 12,-3-1-12,-1 0 33,2 2 240,-2-2-278,1 0 54,-1 0-49,2 0 33,-1 0 266,4 3-311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4:36.770"/>
    </inkml:context>
    <inkml:brush xml:id="br0">
      <inkml:brushProperty name="width" value="0.1" units="cm"/>
      <inkml:brushProperty name="height" value="0.1" units="cm"/>
      <inkml:brushProperty name="color" value="#F6630D"/>
    </inkml:brush>
  </inkml:definitions>
  <inkml:trace contextRef="#ctx0" brushRef="#br0">1536 373 3456,'-3'0'7173,"-2"2"-5147,-8 2-2100,-3-1 601,0-1 0,0-1 0,-1-1 0,1 0 0,-30-5 1,38 3-335,0 0 0,0 1 0,0 0 0,-13 0 0,9-1 207,11 2-407,-1 0-1,0 0 1,0 0 0,1-1-1,-1 2 1,0-1 0,1 0 0,-1 0-1,0 0 1,-2 2 0,-1-1 65,0-1 1,0 1-1,-1-1 0,1 0 1,0 0-1,0-1 1,0 1-1,0-1 0,-1 0 1,1-1-1,-7-2 1,-20-4 392,2 4 290,-45 1 0,44 1-520,1-1-1,-50-13 0,61 12-209,-135-29 416,128 23-151,22 8-259,1 1 0,-1-1 0,1 1 0,-1 0-1,0-1 1,0 2 0,-4-2 0,-5 1 97,-1 0 1,1-2 0,-17-4-1,-7 1-187,31 6 105,0-1 1,0 0 0,-1 0 0,1-1-1,-10-3 1,5-1-34,-1 0 0,2-1 1,-1 0-1,1-1 0,-11-10 0,-14-11 43,22 20-49,-1 1 0,0 0 0,-19-6 0,3 1-119,15 6 133,-24-5 1,19 6-29,-113-30 21,120 34-34,-27-7-12,27 5 5,11 4 40,0-1 1,0 1-1,1-1 1,-1 1-1,0-1 0,0 0 1,1 0-1,-1 1 1,0-1-1,-1-2 0,-23-9-164,17 11 135,9 1 32,-1 1 0,1-1-1,-1 0 1,1 0 0,-1 0 0,1 0-1,-1 0 1,1 0 0,-1 0-1,1 0 1,0-1 0,-1 1-1,1 0 1,-1 0 0,1 0-1,-1 0 1,1-1 0,0 1-1,-1 0 1,1 0 0,-1-1-1,1 1 1,-1-1 0,-9-5-482,6 3 401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4:39.261"/>
    </inkml:context>
    <inkml:brush xml:id="br0">
      <inkml:brushProperty name="width" value="0.1" units="cm"/>
      <inkml:brushProperty name="height" value="0.1" units="cm"/>
      <inkml:brushProperty name="color" value="#F6630D"/>
    </inkml:brush>
  </inkml:definitions>
  <inkml:trace contextRef="#ctx0" brushRef="#br0">1102 639 4736,'-9'-1'7213,"-8"-1"-5728,-7-4-150,-43-18 0,18 7-261,23 6-754,0-1 0,0-1 0,-30-21 0,30 17-62,-27-16-148,24 17 257,23 11-334,-1 1 0,0 0 0,0 1-1,0-1 1,0 2 0,0-1 0,-12-2-1,15 4-10,-1-1-1,1 0 0,-1 0 0,1 0 0,-1-1 0,1 1 0,0-1 0,0 0 0,-4-4 0,-13-9-13,-10-2 102,-22-16 217,23 15-183,21 13-24,0 0 0,0 0 0,-14-14 0,-70-71-114,82 80 8,0 1 0,-1 1 0,0-1 1,0 2-1,-25-13 0,17 10 6,0 2-1,-30-10 1,12 0-127,31 15 120,1 0-1,0 0 1,0-1-1,0 0 1,-8-9 0,13 13-4,0 0-8,0 0-1,1 0 0,-1 1 0,0-1 1,0 1-1,0-1 0,0 0 0,0 1 1,1-1-1,-1 1 0,0 0 0,0-1 1,0 1-1,-1 0 0,1 0 0,0-1 1,0 1-1,0 0 0,0 0 0,-1 0 1,-1-2-7,3 2 7,0-1-1,0 1 1,-1 0-1,1-1 1,0 1-1,0 0 1,-1 0-1,1-1 0,0 1 1,-1 0-1,1 0 1,0-1-1,-1 1 1,1 0-1,0 0 0,-1 0 1,1 0-1,-1-1 1,1 1-1,0 0 1,-1 0-1,1 0 1,-1 0-1,0 0 37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5:24.621"/>
    </inkml:context>
    <inkml:brush xml:id="br0">
      <inkml:brushProperty name="width" value="0.1" units="cm"/>
      <inkml:brushProperty name="height" value="0.1" units="cm"/>
      <inkml:brushProperty name="color" value="#004F8B"/>
    </inkml:brush>
  </inkml:definitions>
  <inkml:trace contextRef="#ctx0" brushRef="#br0">2233 1 2688,'-1'1'10382,"-3"4"-11895,-2 2 1550,0 0-1,-1-1 1,0 0-1,0 0 1,0-1-1,-13 8 1,-26 15 346,35-20-389,-1-1-1,0 0 1,-22 9-1,-54 9 235,60-18-211,1 0-1,-34 15 1,58-20-42,-10 3 7,0 1 1,0 0-1,1 1 0,-1 1 0,2 0 0,-19 16 0,18-12 37,-1-2-1,0 0 0,0 0 0,-16 7 0,-13 10 9,17-10-49,-1-2 1,-42 17-1,3-2 17,35-16 22,-1-2 0,0-2 1,-55 12-1,66-18-16,-9 5-53,-43 18 1,47-17 52,16-5 18,1 0-1,-1 0 1,1 1 0,0 0-1,0 0 1,-10 11-1,7-7-17,1-1 1,-15 10-1,-187 111-28,62-50-2,17-10 58,115-58-49,-1 2-1,2 0 1,0 2 0,-14 16 0,10-10 46,4-8-8,0-1-1,0 0 1,-1-1-1,-28 14 1,-12 7-116,-40 31 92,93-60 14,1 0 0,-1 0 0,1 0 0,0 0 0,0 0 0,0 1 0,1 0 0,-6 10 0,-2 5 47,-7 22 0,5-11-205,-10 27 44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5:27.625"/>
    </inkml:context>
    <inkml:brush xml:id="br0">
      <inkml:brushProperty name="width" value="0.1" units="cm"/>
      <inkml:brushProperty name="height" value="0.1" units="cm"/>
      <inkml:brushProperty name="color" value="#004F8B"/>
    </inkml:brush>
  </inkml:definitions>
  <inkml:trace contextRef="#ctx0" brushRef="#br0">869 0 3968,'-12'10'5320,"10"-8"-5162,-1 0 0,1 0 0,0-1 0,0 1 0,0 1-1,1-1 1,-1 0 0,-2 4 0,-34 54 570,25-42-170,-19 39 1,-4 15-295,-8 19-245,39-81-10,0 0 0,-1 0 0,0 0 0,0-1 0,-1 0 0,0 0 0,0-1 0,-1 0 1,-17 13-1,15-12 23,0 0 0,-15 17 0,5-6-75,15-14 40,0 0 0,1 1 0,-1-1 0,1 1 0,1-1 0,-1 1 1,1 1-1,1-1 0,-1 0 0,-1 10 0,0-6-33,0 0 0,-9 18 0,0-2 197,7-12-169,-1-1-1,-1 0 0,0 0 1,0 0-1,-1-1 0,-1-1 1,-15 16-1,9-12-35,-44 42 115,52-50 120,0 1 0,0 1 0,1-1 0,0 1 0,1 0 0,-9 19 0,-12 19-46,9-18-106,-16 20-120,25-38 98,0 0 1,0 1 0,1 0 0,1 0-1,-7 16 1,-4 26-3,-13 34 18,28-83-118,-2 7 114,-12 20 1,-3-3-89,14-20 153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5:31.769"/>
    </inkml:context>
    <inkml:brush xml:id="br0">
      <inkml:brushProperty name="width" value="0.1" units="cm"/>
      <inkml:brushProperty name="height" value="0.1" units="cm"/>
      <inkml:brushProperty name="color" value="#004F8B"/>
    </inkml:brush>
  </inkml:definitions>
  <inkml:trace contextRef="#ctx0" brushRef="#br0">2377 1356 5376,'4'-10'4084,"-3"9"-3989,-1 0 0,1 0 1,-1 1-1,0-1 0,1 0 1,-1 0-1,1 0 0,-1 0 0,0 0 1,0 0-1,0 0 0,1-1 0,-2-3 443,0-1-1,0 0 1,0 0-1,-1 1 1,-2-9-1,-4-12-76,4 11 324,-8-21 0,1 4-132,9 28-644,1 0 0,-1 0 0,0 0-1,0 1 1,-1-1 0,1 1-1,-1 0 1,-3-4 0,-25-22 1134,16 18-886,-1 1 1,-30-15 0,13 7-34,0 0 47,17 11-155,1-1 1,1-1 0,0 0-1,0-1 1,-23-22 0,25 18-95,-19-29 0,10 12 312,15 23-331,0 1-1,-1 0 0,0 0 0,-1 0 0,1 1 0,-1 0 0,0 0 0,-18-8 1,1 2 147,-51-14 0,65 22-38,1 1-48,0 0 0,0 0 0,0 1 0,0 1 0,-12-1 0,17 1-25,1 1 0,-1-1 0,1 0-1,-1 0 1,1 0 0,-1-1 0,-7-3-1,-27-18 94,36 22-131,-65-33 154,55 28-207,-26-9 1,28 12 105,0-1 1,0-1 0,0 0 0,-12-7-1,-69-38-171,84 44 174,1 0 0,-1 0-1,-9-12 1,11 12-47,0 0 0,-1 0 1,0 0-1,1 1 0,-9-5 0,13 9-19,-17-10 46,0 1 0,0 1 0,-1 0 0,0 2 0,-27-7 0,47 14-38,-23-4-12,-1-1 1,2-1-1,-1-1 1,-36-17-1,31 12 109,-12-7-117,26 11 28,0 1-1,-1 0 1,-19-5 0,19 7-17,0 0 1,0-1 0,-20-12-1,-1-3 41,27 17-13,0-1 0,0 0 0,1-1 0,-1 0 0,-14-14 0,3 1 178,-45-33 0,58 46-215,0 1 7,-1 1 0,1 0 0,-1 0 0,0 0 0,-14-4 0,-46-8 91,41 10-86,-18-2 73,-14-4-121,42 7 61,0 0 1,0 2-1,0-1 1,-34 0-1,24-1-2,11 1-3,2 2 5,12 2-6,0 0 0,0 0 0,0 0 0,0 0 0,0-1 0,-1 1 0,1-1 0,0 0 0,1 1 0,-1-1 0,0 0 0,0 0 0,-2-2 0,3 2-7,0 1 0,0-1 1,-1 1-1,1 0 1,0-1-1,0 1 0,0 0 1,0 0-1,0 0 1,0 0-1,0 0 0,-3 0 1,3 0 1,1 0 0,-1 0 0,0 0 0,0 0 0,0 0 0,0 0 0,0 0 0,0 0 0,0-1 0,0 1 0,0 0 0,0 0 0,1-1 0,-1 1 0,-1-1 0,-5-3-4,7 4 12,0 0 1,0 0 0,0-1 0,0 1 0,-1 0 0,1 0 0,0 0 0,0 0 0,0 0 0,0 0 0,0 0 0,0 0-1,0 0 1,0 0 0,-1 0 0,1 0 0,0 0 0,0-1 0,0 1 0,0 0 0,0 0 0,0 0 0,0 0 0,0 0-1,0 0 1,0 0 0,0-1 0,0 1 0,0 0 0,0 0 0,0 0 0,0 0 0,0 0 0,0 0 0,0-1 0,0 1-1,0 0 1,0 0 0,0 0 0,0 0 0,0 0 0,-25-20-47,23 20 27,2 0-53,14 1-6022,-1-3 3062,0-3-1173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5:49.285"/>
    </inkml:context>
    <inkml:brush xml:id="br0">
      <inkml:brushProperty name="width" value="0.1" units="cm"/>
      <inkml:brushProperty name="height" value="0.1" units="cm"/>
      <inkml:brushProperty name="color" value="#004F8B"/>
    </inkml:brush>
  </inkml:definitions>
  <inkml:trace contextRef="#ctx0" brushRef="#br0">58 92 5120,'-7'-24'7032,"6"20"-6642,0 0 0,0 0 0,0 1 0,-1-1 0,1 0 0,-1 0 0,0 1 0,0-1 0,0 1 0,-4-4 0,-14-11 155,11 12-3111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5:49.963"/>
    </inkml:context>
    <inkml:brush xml:id="br0">
      <inkml:brushProperty name="width" value="0.1" units="cm"/>
      <inkml:brushProperty name="height" value="0.1" units="cm"/>
      <inkml:brushProperty name="color" value="#004F8B"/>
    </inkml:brush>
  </inkml:definitions>
  <inkml:trace contextRef="#ctx0" brushRef="#br0">67 59 5376,'-17'-19'10174,"-4"3"-8684,-7-8-5592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5:50.640"/>
    </inkml:context>
    <inkml:brush xml:id="br0">
      <inkml:brushProperty name="width" value="0.1" units="cm"/>
      <inkml:brushProperty name="height" value="0.1" units="cm"/>
      <inkml:brushProperty name="color" value="#004F8B"/>
    </inkml:brush>
  </inkml:definitions>
  <inkml:trace contextRef="#ctx0" brushRef="#br0">46 68 6272,'-9'-16'9805,"-13"-23"-9003,21 38-868,0 0 0,0 0-1,0 0 1,0-1 0,0 1-1,0 0 1,0 0-1,0 0 1,-1 1 0,-1-2-1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6:27.737"/>
    </inkml:context>
    <inkml:brush xml:id="br0">
      <inkml:brushProperty name="width" value="0.1" units="cm"/>
      <inkml:brushProperty name="height" value="0.1" units="cm"/>
      <inkml:brushProperty name="color" value="#F6630D"/>
    </inkml:brush>
  </inkml:definitions>
  <inkml:trace contextRef="#ctx0" brushRef="#br0">926 10 4480,'9'-8'6836,"-9"7"-6600,0 6 156,-1 0 1,0 0-1,0 0 1,0 0-1,0 0 1,-5 9-1,-18 33 114,2-3-95,14-25-463,1 0 150,0-1 1,-2 0-1,0 0 0,-1-1 1,-19 26-1,20-34-67,1 0 0,1 1-1,0 0 1,0 0 0,1 1-1,1 0 1,-8 18 0,-10 28 70,-2 3-133,22-52 37,-1-1 0,0 1 0,0-1 0,-1 1 0,0-1 0,-9 9 0,-1 4 24,11-15-24,1-1-1,-1 0 1,0 0 0,0 0-1,0-1 1,0 1 0,-6 2-1,-10 9-34,-8 5 87,18-14-70,1 1 0,-1 0 1,1 1-1,-14 15 0,15-15 40,0 2-35,0 0 0,0 1 0,1-1 0,-11 25 0,-7 10 101,17-32-158,-12 30-1,-2 2 42,15-33 52,-1-2-1,0 1 0,-1-1 1,0-1-1,-17 15 0,-16 16-169,30-25 174,-15 23 1,6-9 72,-13 11-155,9-13 10,15-16 5,7-9 48,1 1 1,0-1-1,0 1 0,0-1 1,0 1-1,-2 3 0,2-2-39,-1 0-1,0 0 1,0 0-1,-4 4 1,-9 13 142,13-18-130,1 1-1,-1-1 1,0 0-1,-5 5 1,-1-1-42,-9 12 110,18-19-51,0 0 1,-1 0-1,1 0 1,0 0 0,0 1-1,-1-1 1,1 0-1,0 0 1,0 0 0,0 0-1,-1 0 1,1 0-1,0 0 1,0 0 0,-1 0-1,1 0 1,0 0-1,-1 0 1,1 0 0,0 0-1,0 0 1,-1 0-1,1 0 1,0 0 0,0 0-1,-1 0 1,1 0 0,0 0-4,-1 0 1,1 0 0,0-1 0,0 1-1,0 0 1,0 0 0,-1 0 0,1 0 0,0 0-1,0 0 1,0 0 0,-1 0 0,1 0 0,0 0-1,0 0 1,0 0 0,-1 0 0,1 0 0,0 0-1,0 0 1,0 0 0,0 1 0,-1-1 0,1 0-1,0 0 1,0 0 0,0 0 0,0 0 0,-1 0-1,1 0 1,0 1 0,0-1 0,0 0 0,-9 13-138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6:31.536"/>
    </inkml:context>
    <inkml:brush xml:id="br0">
      <inkml:brushProperty name="width" value="0.1" units="cm"/>
      <inkml:brushProperty name="height" value="0.1" units="cm"/>
      <inkml:brushProperty name="color" value="#F6630D"/>
    </inkml:brush>
  </inkml:definitions>
  <inkml:trace contextRef="#ctx0" brushRef="#br0">0 1 4736,'9'7'8931,"12"21"-7183,-5-7-1329,-6-8-46,-1 0 0,8 16 0,11 16 156,-21-34-355,0 1 0,-1 1 1,7 16-1,-7-16-55,16 32-23,10 14 85,-5-15-127,-21-33-11,-1 1 1,0-1 0,-1 1 0,4 13-1,-6-16 0,0 0 0,1 1-1,0-2 1,1 1 0,4 9-1,4 7 783,-9-18-733,0-1 1,0 1-1,0-1 0,1 0 0,0 0 1,0 0-1,10 9 0,-12-12-72,1-1 1,-1 1-1,0-1 0,0 1 1,3 6-1,-4-7-25,0 1-1,0-1 1,1 0 0,-1 0 0,1 0-1,0 0 1,0 0 0,-1 0 0,5 2-1,21 16-70,-20-15 69,0 1 0,0-1 0,1-1 1,0 1-1,9 3 0,-11-5 51,0 1 1,-1-1-1,0 1 1,0 0-1,9 10 1,30 43-152,-40-51 110,0 0-1,-1 0 1,1 1-1,-1-1 1,0 1-1,-1 0 1,3 10-1,10 22-33,1-7 40,20 39 126,-19-55-129,-6-7-76,-4-2 36,-1-1 5,0 0 0,0 0 1,12 7-1,-8-6 48,0 0 0,0 0 1,-1 2-1,15 15 0,-15-12-37,10 19 1,-10-15 143,24 49-599,-7-13 247,-20-40 285,-5-9-78,0 0-1,1 0 1,-1-1-1,1 1 1,-1 0-1,1-1 1,0 1 0,0-1-1,0 0 1,4 3-1,-5-3-34,1-1 0,-1 1-1,1 0 1,-1 0-1,0 0 1,0 0 0,0 0-1,0 0 1,1 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23:51:40.267"/>
    </inkml:context>
    <inkml:brush xml:id="br0">
      <inkml:brushProperty name="width" value="0.1" units="cm"/>
      <inkml:brushProperty name="height" value="0.1" units="cm"/>
      <inkml:brushProperty name="color" value="#FFFFFF"/>
    </inkml:brush>
  </inkml:definitions>
  <inkml:trace contextRef="#ctx0" brushRef="#br0">1816 712 2560,'-4'-2'6788,"-4"10"-3703,5-5-3689,-16 5 908,4-3-171,15-4-132,-1-1 1,0 0-1,0 1 0,1-1 0,-1 0 0,0 0 1,0 0-1,1 0 0,-1 1 0,0-1 0,0 0 0,0 0 1,-1-1-1,-1 1 62,-12 8 588,12-6-634,0-1-1,0 1 1,0-1-1,-1 0 1,1 0-1,0 0 1,0 0-1,-1 0 1,-5 0-1,-3 1 109,8-1-106,0 0 1,1-1-1,-1 1 0,0-1 0,-4 0 0,5 0-50,2 0 34,0 0 0,0 0 0,0 0-1,0 0 1,0 0 0,0 0 0,0-1 0,0 1 0,0 0 0,0-1-1,0 1 1,0-1 0,0 1 0,0-1 0,0 0 0,0 1 0,0-1-1,0 0 1,1 0 0,-1 1 0,0-1 0,0 0 0,0-1 0,0 2 8,1 0 0,-1 0 0,0 0 0,1 0 0,-1 0 0,0 0 1,1 1-1,-1-1 0,0 0 0,1 1 0,-1-1 0,1 0 0,-1 1 0,0-1 1,1 1-1,-1-1 0,1 1 0,0-1 0,-1 1 0,1-1 0,-1 1 0,0 0 1,1 0 19,-6 0-2,-14-2-201,20 1 174,0 0 1,0 0 0,0 0 0,-1 0-1,1 0 1,0 0 0,0 0 0,0 0-1,-1 0 1,1 0 0,0 0 0,0 0-1,0 1 1,0-1 0,-1 0 0,1 0-1,0 0 1,0 0 0,0 0-1,0 0 1,0 0 0,-1 0 0,1 1-1,0-1 1,0 0 0,0 0 0,0 0-1,0 0 1,0 0 0,0 1 0,-1-1-1,1 0 1,0 0 0,0 1-3,0-1 1,0 0 0,-1 1-1,1-1 1,0 0-1,0 0 1,0 1 0,-1-1-1,1 0 1,0 0-1,-1 1 1,1-1-1,0 0 1,-1 0 0,1 0-1,0 0 1,-1 1-1,1-1 1,0 0 0,-1 0-1,1 0 1,0 0-1,-1 0 1,1 0 0,0 0-1,-1 0 1,1 0-1,-1 0 1,1 0-1,0 0 1,-1-1 0,-11 6 2,0 0-76,-9 0 137,14-1-105,6-3 43,1-1-1,0 1 1,0-1-1,-1 0 1,1 1-1,-1-1 1,1 1-1,0-1 1,-1 0 0,1 0-1,-1 1 1,1-1-1,-1 0 1,1 0-1,-1 1 1,1-1-1,-1 0 1,1 0 0,-1 0-1,1 0 1,-1 0-1,1 0 1,-1 0-1,0 0 1,1 0-1,-1 0 1,1 0-1,-1 0 1,0 0 0,-23-3-2,19 1 1,0 1 0,0 0 1,0 0-1,0 0 0,0 1 1,0 0-1,-6 0 0,10 0-10,1 1-1,-1-1 0,1 0 1,-1 0-1,1 0 1,-1 0-1,1 1 0,-1-1 1,0 0-1,1 0 0,-1 0 1,1 0-1,-1 0 1,0 0-1,1 0 0,-1-1 1,1 1-1,-1 0 1,1 0-1,-1 0 0,1 0 1,-1-1-1,1 1 0,-1 0 1,1-1-1,-1 1 1,1 0-1,-1-1 0,1 1 1,-1-1-1,1 1 1,0 0-1,-1-1 0,1 1 1,0-1-1,0 1 0,-1-1 1,1 1-1,0-2 1,-11-11 2276,11 13-2266,0 0 0,0 0 1,-1 0-1,1 0 0,0 0 1,0 0-1,-1 0 0,1 0 0,0 0 1,0 0-1,-1 0 0,1 0 1,0 0-1,0 0 0,0 0 0,-1 0 1,1 0-1,0 1 0,0-1 1,-1 0-1,1 0 0,0 0 1,0 0-1,0 0 0,0 1 0,-1-1 1,1 0-1,0 0 0,0 0 1,0 0-1,0 1 0,0-1 0,0 0 1,-1 0-1,1 1 0,0-1 1,0 0-1,0 0 0,0 0 0,0 1 1,0-1-1,0 0 0,0 0 1,0 1-1,-1 1-77,1-7 3,-2-19 63,1 21 10,1 3 0,0-1 0,-1 1 0,1 0 0,-1 0 0,1-1 0,0 1 0,-1 0 0,1-1 0,0 1 0,-1-1 0,1 1 0,0 0 0,-1-1 0,1 1 0,0-1 0,0 1 0,0-1 0,-1 1 0,1 0 0,0-1 0,0 1 0,0-1 0,0 0 0,-2-4-21,-1 0 1,0 0-1,0 0 1,0 1-1,-6-8 1,8 11 23,1 0 3,0 0 0,-1 0 1,1 0-1,-1 0 0,1 0 1,-1 0-1,1 0 0,-1 0 0,0 0 1,1 0-1,-1 0 0,0 0 1,0 0-1,0 1 0,0-1 1,0 0-1,0 1 0,-1-2 1,-27 12 35,24-9-146,-21 3 288,24-3-194,0-1 1,1 0-1,-1 1 0,0 0 1,0-1-1,1 1 0,-1 0 1,-2 1-1,3-1 5,0 0 0,0 0 0,-1 0 0,1-1 0,0 1 0,-1 0 0,1-1 0,-1 1 0,1-1 0,-1 1 0,1-1 0,-1 0 0,1 0-1,-1 0 1,1 0 0,-1 0 0,1 0 0,-1 0 0,1 0 0,-1 0 0,1-1 0,-1 1 0,-2-2 0,4 2 7,0 0 1,0-1 1,0 1-1,0-1 0,0 1 1,0-1-1,-1 1 0,1 0 1,0-1-1,0 1 0,-1-1 1,1 1-1,0 0 0,-1-1 1,1 1-1,0 0 0,-1-1 1,1 1-1,0 0 0,-1 0 1,1-1-1,-1 1 0,1 0 1,0 0-1,-1 0 0,1-1 1,-1 1-1,1 0 0,-1 0 1,1 0-1,-1 0 0,1 0 1,-1 0-1,1 0 0,-1 0 1,1 0-1,0 0 0,-1 0 1,1 0-1,-1 1 0,1-1 1,-1 0-1,1 0 0,-1 0 1,1 1-1,0-1 0,-1 0 1,1 0-1,-1 1 1,-6 6-1,7-6-6,-1-1-1,0 1 1,0 0-1,0 0 1,0 0-1,1-1 1,-1 1 0,0-1-1,0 1 1,0 0-1,0-1 1,0 0-1,-1 1 1,1-1-1,0 0 1,0 1-1,0-1 1,0 0-1,0 0 1,-2 0-1,3 0 5,0 0 0,0 0 0,0 0 0,-1 0 0,1 0 0,0 0 0,0 0 0,0 0 0,-1 0 0,1 0 0,0 0 0,0 0 0,0 0 0,-1 0 0,1 0 0,0 0 0,0 0 0,0 1-1,0-1 1,-1 0 0,1 0 0,0 0 0,0 0 0,0 0 0,0 0 0,0 1 0,-1-1 0,1 0 0,0 0 0,0 0 0,0 0 0,0 1 0,-4 2-28,-14-1 140,-3 7-241,20-8 132,1-1 1,-1 1-1,1-1 1,-1 0 0,0 1-1,1-1 1,-1 1 0,0-1-1,1 0 1,-1 0-1,0 1 1,1-1 0,-1 0-1,0 0 1,0 0 0,1 0-1,-1 0 1,0 0 0,1 0-1,-1 0 1,0 0-1,0 0 1,0-1 0,-8 1-4,9 0-2,0 0 0,-1 0 0,1 0 0,0 0 0,-1 0 0,1 0 0,0 0 0,-1 0 0,1 0 0,0 0 0,0 0 0,-1 1 0,1-1 0,0 0 0,-1 0 0,1 0 0,0 0 1,0 0-1,-1 1 0,1-1 0,0 0 0,0 0 0,-1 0 0,1 1 0,0-1 0,0 0 0,0 0 0,-1 1 0,1-1 0,0 1 0,0-1 3,0 0-1,-1 1 1,1-1-1,0 1 1,-1-1-1,1 0 1,0 1-1,-1-1 1,1 0-1,-1 1 1,1-1-1,-1 0 1,1 0-1,0 1 1,-1-1-1,1 0 1,-1 0-1,1 0 1,-1 1-1,1-1 1,-1 0-1,1 0 1,-1 0-1,1 0 1,-1 0-1,1 0 1,-1 0-1,1 0 1,-2-1 0,-9 4-67,-5 1 114,0 0 4,13-3-58,-1 0 0,1 0-1,-1 0 1,1 0-1,-1 0 1,0-1 0,-5 0-1,-11-3 12,17 2-6,1 0-11,0 0 1,0 0 0,1 0 0,-1 0 0,0 0 0,0 0 0,1-1 0,-3-1 0,-2-2-27,3 2 27,1 0 0,-1 1 1,1-1-1,0 0 0,0 0 1,0-1-1,0 1 1,1 0-1,-1-1 0,1 1 1,-2-7-1,0 0 8,-10-21 120,11 28-114,1 0 1,-1 0-1,0 0 1,0 0-1,0 1 1,0-1-1,-1 1 1,1-1 0,-3-1-1,3 3-7,1 0-34,-1-1 32,-6-5-78,4-1 48,3 8 54,0-1 0,0 1 1,-1 0-1,1-1 0,0 1 0,-1 0 0,1 0 0,-1 0 0,1 0 0,0 0 1,-1 0-1,1 0 0,-2 1 0,-18 3-41,18-4 22,2 0-6,1-1 1,-1 1 0,1 0-1,0-1 1,-1 1-1,1 0 1,0-1 0,-1 1-1,1 0 1,0-1 0,-1 1-1,1-1 1,0 1 0,0-1-1,-1 1 1,1-1 0,0 1-1,0-1 1,0 1 0,0-1-1,0 1 1,0-1 0,0 1-1,0-1 1,0 1 0,0-1-1,0 0 1,-4-12 0,-1 6 35,4 6-21,-1-1 1,1 0 0,-1 0-1,1 0 1,0 0 0,0 0 0,0 0-1,-1-4 1,-4 0-77,5 5 60,1 1-1,-1-1 1,1 1-1,-1 0 0,1-1 1,-1 1-1,1-1 1,-1 0-1,1 1 1,0-1-1,-1 1 1,1-1-1,0 1 1,0-1-1,-1 0 1,1 1-1,0-2 1,-1 0 22,1 0 1,-1-1-1,1 1 1,-1 0-1,0 0 1,0 0 0,0 0-1,0 0 1,-1 0-1,1 0 1,0 0 0,-2-1-1,0 1-16,1 0-1,0 0 1,0 0 0,1-1-1,-1 1 1,0 0-1,1-1 1,-1 1 0,1-1-1,0 0 1,0 1-1,0-1 1,-1-5-1,-4-9-63,-2-10 54,4 11 12,2 10-26,1-1 0,-1 1 1,1-1-1,0-7 1,1 11 49,-1 0 1,0 0-1,1 0 1,-1 0 0,-1 0-1,1 0 1,-2-3-1,3 5-24,-1 0 0,1 0-1,-1 0 1,1 0-1,-1 0 1,0 0-1,1 0 1,-1 0-1,0 0 1,0 1-1,1-1 1,-1 0-1,0 0 1,0 1-1,0-1 1,0 1-1,0-1 1,0 1-1,0-1 1,0 1 0,0 0-1,0-1 1,0 1-1,0 0 1,-2 0-1,-1 0-8,-1 1-6,-27-2 4,30 1 17,1 0 0,-1 0 0,0 0 0,0 0-1,0 1 1,0-1 0,0 0 0,0 1 0,-3 1 0,1 0-6,1 0-17,3-2 15,0 0-1,0 0 0,0 0 1,-1 1-1,1-1 1,0 0-1,0 0 0,0 0 1,0 0-1,-1 0 0,1 1 1,0-1-1,0 0 0,0 0 1,0 0-1,-1 0 1,1 0-1,0 0 0,0 0 1,0 0-1,-1 0 0,1 0 1,0 0-1,0 0 0,-1 0 1,1 0-1,0 0 1,0 0-1,0 0 0,-1 0 1,1 0-1,0 0 0,0 0 1,0 0-1,-1 0 0,1 0 1,0 0-1,0 0 1,0 0-1,-1-1 0,1 1 1,0 0-1,0 0 0,0 0 1,0 0-1,-1 0 0,1-1 1,0 1-1,0 0 1,0 0-1,0 0 0,0-1 1,0 1-1,0 0 0,0 0 1,0 0-1,0-1 0,-1 1 1,1 0-1,0 0 1,0 0-1,0-1 0,0 1 1,0 0-1,1 0 0,-1-1 1,0 1-1,0 0 1,-14-8-26,14 8 27,0 0 1,-1 0 0,1 0 0,-1-1 0,1 1 0,-1 0-1,1 0 1,0 0 0,-1 0 0,1 0 0,-1-1 0,1 1-1,0 0 1,-1 0 0,1-1 0,0 1 0,-1 0 0,1-1-1,0 1 1,-1 0 0,1-1 0,0 1 0,0 0 0,-1-1-1,1 1 1,0-1 0,0 1 0,0 0 0,-1-1 0,1 1 0,0-1-1,-1-1 1,0-1-3,1 2 2,0 1 1,0 0-1,0-1 1,0 1-1,-1-1 0,1 1 1,0-1-1,0 1 1,0 0-1,-1-1 0,1 1 1,0 0-1,-1-1 0,1 1 1,0 0-1,-1-1 1,1 1-1,-1 0 0,1 0 1,0-1-1,-1 1 1,1 0-1,-1 0 0,1 0 1,-1-1-1,1 1 1,0 0-1,-1 0 0,1 0 1,-1 0-1,-10-10-10,-32 5 138,40 5-128,-84-5-112,70 5 96,-10 0 144,24 0-128,-13-3-128,13 2 128,-31-8 42,31 8-41,0 0-1,0-1 1,0 1-1,0 0 1,0-1-1,1 0 1,-1 1 0,1-1-1,-1 0 1,1 0-1,0-1 1,-4-4-1,-8-7 31,-12-14 59,18 19-54,1 0 0,1 0 0,-8-12 0,14 20-30,-1 0-1,0 0 1,0 1-1,1-1 0,-1 1 1,0-1-1,0 0 1,0 1-1,0 0 1,0-1-1,0 1 1,0 0-1,0-1 0,0 1 1,0 0-1,0 0 1,0 0-1,0 0 1,0 0-1,0 0 1,0 0-1,0 0 1,0 0-1,0 0 0,0 0 1,0 1-1,0-1 1,0 0-1,-1 2 1,-1-1-3,0 0 0,1 0 1,-1 0-1,0 1 1,1-1-1,-1 1 0,1 0 1,0 0-1,-3 2 1,2 0 8,3-3-9,-1 0 0,1-1 0,-1 1-1,1 0 1,-1-1 0,1 1 0,-1-1 0,0 1-1,1-1 1,-1 1 0,1-1 0,-1 1-1,0-1 1,0 1 0,1-1 0,-1 0 0,0 1-1,0-1 1,0 0 0,1 0 0,-1 0-1,0 0 1,0 0 0,0 0 0,1 0 0,-1 0-1,-2 0 1,-2 3 40,4-3-47,0 1 1,0-1 0,1 1-1,-1-1 1,0 0 0,0 1 0,0-1-1,0 0 1,0 1 0,0-1 0,0 0-1,-1 0 1,1 0 5,0 0-1,0 1 1,0-1 0,1 0-1,-1 0 1,0 1 0,0-1-1,0 0 1,1 1-1,-1-1 1,0 1 0,0 0-1,0 0 4,0-1 0,0 1 0,1 0 0,-1-1 1,0 1-1,0-1 0,0 0 0,0 1 0,0-1 0,1 0 0,-1 1 0,0-1 0,0 0 0,0 0 0,0 0 0,0 0 0,0 0 0,-1 0 1,-1-1-11,0 0 1,0 0-1,0 0 1,0 0-1,0 0 1,0-1-1,1 0 1,-1 1 0,1-1-1,-1 0 1,1 0-1,-1-1 1,1 1-1,0 0 1,0-1-1,0 1 1,-2-4 0,2 2 4,-1 1 0,-1 0 0,2 1 2,0 1 0,0-1 0,0 0 1,0 0-1,1 0 0,-1 0 1,0 0-1,1 0 0,-1 0 1,1-1-1,0 1 0,0-1 1,-1-2-1,-2-5-34,2 5 57,1 3-27,0 1 0,1-1-1,-1 1 1,0-1 0,1 0 0,-1 1 0,1-1 0,0 0 0,0 1 0,-1-1 0,1-2 0,1 1-35,-5-4-15,1 3 23,-7-5 216,10 9-196,-1 0 1,1 0-1,-1 0 1,1-1-1,-1 1 1,1 0-1,0-1 1,-1 1-1,1 0 1,0-1-1,-1 1 1,1-1-1,0 1 1,-1 0-1,1-1 1,0 1 0,0-1-1,0 1 1,-1-1-1,1 1 1,0-1-1,0-5 78,-1 5-74,1 0-1,0 0 1,0 0 0,0 0-1,0 0 1,0 0 0,1 0 0,-1 0-1,0 1 1,0-1 0,1 0-1,-1 0 1,0 0 0,2-1 0,-2 0 5,5-19 122,-5 20-193,0 0-297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6:36.317"/>
    </inkml:context>
    <inkml:brush xml:id="br0">
      <inkml:brushProperty name="width" value="0.1" units="cm"/>
      <inkml:brushProperty name="height" value="0.1" units="cm"/>
      <inkml:brushProperty name="color" value="#F6630D"/>
    </inkml:brush>
  </inkml:definitions>
  <inkml:trace contextRef="#ctx0" brushRef="#br0">2471 3 4992,'-1'-3'5326,"-3"9"-4082,-2 6-803,-2 0 0,-16 21 0,18-25-262,-7 7-26,0 0 0,-1-1 0,0-1 0,-31 23 0,31-26-188,0 1 0,-15 15 0,17-15 224,1 0 0,-1-1 0,-21 12 0,-21 10-246,-46 24 98,33-20 49,24-8 133,1 2 0,-51 47 0,76-62 431,-8 8-624,20-17-32,1-1-1,-1-1 1,0 1-1,-1-1 1,1 0-1,-1 0 1,0-1-1,1 1 0,-2-1 1,1-1-1,-7 3 1,-119 34 119,117-34-111,1 1 0,0 0 0,0 1 0,1 1 0,0 0 0,0 0 0,-16 17 0,23-21-5,0 0-1,0 0 0,0-1 1,-1 0-1,-12 5 1,10-5-4,0 1 0,-12 7 1,6-3-11,-1 0-1,1-1 1,-30 8 0,26-8 37,0-1 1,-21 12 0,37-16-7,-15 8-4,0-1-1,-34 12 1,43-17-28,0 0 1,0 0 0,-10 7-1,12-7 7,0 0-1,0 0 1,0-1-1,0 0 0,0 0 1,-10 2-1,8-3 25,0 1-1,-14 6 1,-6 2-67,-85 18 56,105-25-17,-1 0 0,1 1 0,-14 9 0,13-8 51,0 0-1,-17 6 0,8-4-92,2-2 23,0 0-1,-21 4 1,27-7 22,-1 1 0,1 0 0,0 0 0,1 1 0,-1 0 0,1 1 0,-18 14 0,-16 8 3,28-14-4,11-11 36,0 1-1,0 0 0,1 0 0,-6 7 1,7-9-22,0 0 0,0 0 1,0-1-1,0 1 0,-6 1 1,1 0-33,-15 9-72,17-9 108,-1 1 0,0-1 0,0 0 0,-9 2 1,-25 5 0,22-5-132,15-4 116,1 0-1,-1 0 1,1 0 0,-1 0 0,-5 3-1,-5 0 99,13-4-90,0 0-1,0 0 1,0 0-1,0 0 1,0 0-1,0 1 1,0-1-1,0 0 1,0 1-1,0-1 1,0 1-1,0-1 1,0 1-1,0-1 1,0 1-1,-1 1 1,1-2-4,-1 1 0,0-1-1,0 1 1,0-1 0,0 0 0,0 0 0,0 0 0,0 0 0,0 0 0,-2 0 0,0 0-23,-53-2 1102,57 2-1205,-9 0 208,7 0-75,1 0-5,-1 0 0,1 0 0,-1 1 0,1-1 0,-1 0 0,1 1 0,-1-1 0,1 1 0,-1 0 0,-1 0 0,3 0 37,-1-1-20,0 0-17,0-1 1,1 1-1,-1 0 1,1 0 0,-1 0-1,0 0 1,1 0 0,-1 0-1,1 1 1,-1-1 0,0 0-1,1 0 1,-1 0-1,1 0 1,-1 1 0,1-1-1,-1 0 1,1 1 0,-1-1-1,1 0 1,-1 1 0,1-1-1,-1 1 1,0 0-1,1 0-42,-1-1 40,1 1 1,0-1-1,-1 1 1,1-1-1,-1 0 0,1 1 1,-1-1-1,1 1 1,-1-1-1,1 0 0,-1 0 1,1 1-1,-1-1 1,1 0-1,-1 0 1,0 1-1,1-1 0,-1 0 1,1 0-1,-1 0 1,0 0-1,1 0 0,-1 0 1,1 0-1,-1 0 1,-1-1-1,1 2 3,1-1 0,-1 0 0,1 0-1,-1 0 1,0 1 0,1-1 0,-1 0 0,1 1-1,-1-1 1,1 0 0,-1 1 0,1-1 0,-1 1 0,1-1-1,-1 2 1,-3 1 39,-15 9-82,19-11 47,0-1 32,-13 4 30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6:42.131"/>
    </inkml:context>
    <inkml:brush xml:id="br0">
      <inkml:brushProperty name="width" value="0.1" units="cm"/>
      <inkml:brushProperty name="height" value="0.1" units="cm"/>
      <inkml:brushProperty name="color" value="#F6630D"/>
    </inkml:brush>
  </inkml:definitions>
  <inkml:trace contextRef="#ctx0" brushRef="#br0">762 7 5888,'-6'-6'5294,"5"6"-5083,-5 8 1960,3-4-2525,-4 10 420,1 1 0,0 0 0,1 0 1,1 1-1,-4 22 0,-1 1 471,8-35-450,-1 6-35,-1 0 0,0 0 1,0 0-1,-1-1 0,0 1 1,-8 12-1,-18 25 108,5-26-183,9-8 41,-5 5-136,16-14 114,-1 0 0,1 1 0,-1 0 0,2 0 0,-1 1 0,0-1 0,-6 12 0,10-14-1,-66 129 112,60-117-104,0-1 0,0 0 0,-1 0 0,-13 16 1,13-21-14,1 1 1,0-1 0,1 2 0,0-1 0,0 1 0,1-1 0,-3 14 0,6-19 12,-39 86 67,33-72-42,-1 0 0,-22 35 1,22-42-44,-1-1-1,0 0 1,-1 0 0,-22 16-1,9-6 8,16-13 14,0 0 1,1 1-1,1 0 1,-1 0-1,-9 20 1,6-11 2,5-8-16,1 0 0,0 0 0,1 0 0,0 1 0,-3 17 0,5-18-13,-1 0 1,0 0 0,-1-1 0,0 0 0,-1 1 0,-8 15 0,-14 32 147,22-50-139,2-6 5,1 1 1,0 0 0,0 0-1,0-1 1,0 1 0,0 0-1,0 0 1,1 0 0,-1 0 0,0 0-1,1 0 1,-1 3 0,1-3 31,0 0 0,0 0 1,-1 0-1,1 0 0,-1-1 1,1 1-1,-1 0 1,0 0-1,0 0 0,-1 2 1,1-2-381,0-1-1,0 1 1,0 0 0,0 0 0,1 0 0,-1 0 0,0 0 0,1 0 0,0-1-1,-1 5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6:49.139"/>
    </inkml:context>
    <inkml:brush xml:id="br0">
      <inkml:brushProperty name="width" value="0.1" units="cm"/>
      <inkml:brushProperty name="height" value="0.1" units="cm"/>
      <inkml:brushProperty name="color" value="#F6630D"/>
    </inkml:brush>
  </inkml:definitions>
  <inkml:trace contextRef="#ctx0" brushRef="#br0">2172 1358 3328,'-6'-10'9924,"-10"1"-6251,-25-4-4660,21 7 1982,-93-29-462,44 17-127,49 14-268,-1-2-1,1 0 1,0-1 0,1-1-1,-27-14 1,-32-30 34,-43-25-40,117 75-147,-118-61 227,61 35 18,38 16-119,0 1 0,-1 1 0,-1 2-1,-30-8 1,31 11-125,0-1 0,-31-11 0,35 8 106,0-1 0,0 0 0,1-2 0,1 0 1,0-1-1,-31-29 0,19 16-126,-36-23 0,34 26 145,-34-31 1,0 2 557,8 6-720,28 17 57,1 0-1,1-2 0,-36-52 1,57 75-1,-1 0 0,1 0 0,-2 0 0,1 1 0,-1 1 0,0 0 1,-18-9-1,2 0-116,4 1 162,-35-29 0,46 35-62,0 1 0,-1 0 1,0 1-1,0 0 0,-18-7 1,18 7 27,0 0 0,1-1 0,0 0 0,-19-17 0,-92-81 207,117 101-175,-1 1 0,1-1 1,-6-7-1,10 10-186,-1 0-1,1 0 1,-1 0 0,0 0 0,1 0 0,0 0 0,-1 0 0,1 1 0,0-1 0,-1 0-1,1 0 1,0-2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4:55.749"/>
    </inkml:context>
    <inkml:brush xml:id="br0">
      <inkml:brushProperty name="width" value="0.1" units="cm"/>
      <inkml:brushProperty name="height" value="0.1" units="cm"/>
      <inkml:brushProperty name="color" value="#004F8B"/>
    </inkml:brush>
  </inkml:definitions>
  <inkml:trace contextRef="#ctx0" brushRef="#br0">0 1424 4352,'0'0'4010,"9"-12"-3391,-8 9-534,0 1 0,0-1 0,-1 1-1,2 0 1,-1-1 0,0 1 0,0 0 0,1-1 0,-1 1-1,1 0 1,3-3 0,11-18 161,10-26-149,-20 39-34,0 0 0,-1-1 0,0 0 0,0 0 0,3-15 0,-4 10 7,2 1 0,-1 0 0,2 0 1,0 0-1,15-23 0,-8 13-75,-9 18 16,0 1 0,-1-1 0,1 0 0,-1 0 0,-1 0 0,4-10 1,13-48 124,-8 22-84,1 2 112,-7 17-176,19-42 1,-21 58 13,0 0 1,1 1-1,-1-1 1,2 1-1,-1 0 1,1 1-1,0-1 1,0 1-1,8-5 1,2-1-9,-1 0 0,0 0 0,-1-1 0,0-1 0,-1-1 0,0 0 0,17-28 0,5-25 365,18-30 290,5 17-688,7-12 94,-58 82-55,1 0 0,1 0 0,0 1 0,19-17 0,-8 8-1,-13 11-3,2 0 0,-1 1 1,13-9-1,-12 10 9,-1 0 0,0-1 0,8-9 0,1-1-15,4-7 752,-17 18-509,0 1 0,0 0 1,8-7-1,-11 12-302,0-1 11,0 0 0,-1 0 0,1 0 1,0 0-1,0 0 0,0 1 0,0-1 0,0 0 0,0 1 0,0-1 0,0 0 0,1 1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4:57.885"/>
    </inkml:context>
    <inkml:brush xml:id="br0">
      <inkml:brushProperty name="width" value="0.1" units="cm"/>
      <inkml:brushProperty name="height" value="0.1" units="cm"/>
      <inkml:brushProperty name="color" value="#004F8B"/>
    </inkml:brush>
  </inkml:definitions>
  <inkml:trace contextRef="#ctx0" brushRef="#br0">1 1 5376,'2'-1'3774,"5"6"-2450,4 3-1318,22 23 1850,-23-23-1810,0 1 1,-1 0-1,0 1 0,0 0 0,7 11 0,63 86 1935,-9-16-1077,-47-63-944,-19-24 61,0 1-1,0-1 1,0 1-1,0 0 0,-1 0 1,0 1-1,0-1 1,3 8-1,-1 1 199,1 0-1,1-1 0,0 0 1,0 0-1,1-1 0,14 17 1,-5-7-111,-2 0-56,15 30-1,-8-10 44,-15-33-114,0-1 0,0 1 0,1-1 0,0 0 0,0 0 0,1-1 1,11 7-1,-5-3-4,17 16-1,-27-20 37,0 0-1,0 1 0,-1-1 0,1 1 1,-2 0-1,1 0 0,-1 0 0,-1 0 0,3 9 1,6 20-8,15 39 19,4 11-48,-19-57 26,-1 1 0,8 44 0,-17-66-3,1 0 1,0 0-1,1 0 0,0-1 1,0 1-1,1-1 1,0 0-1,10 15 0,31 31 129,-23-30-133,-18-20 183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6:58.933"/>
    </inkml:context>
    <inkml:brush xml:id="br0">
      <inkml:brushProperty name="width" value="0.1" units="cm"/>
      <inkml:brushProperty name="height" value="0.1" units="cm"/>
      <inkml:brushProperty name="color" value="#F6630D"/>
    </inkml:brush>
  </inkml:definitions>
  <inkml:trace contextRef="#ctx0" brushRef="#br0">55 60 4736,'-1'-14'8541,"-5"3"-4193,2 8-3954,1 0-1,-1 0 1,1 0 0,-6-2 0,-7-6 545,14 10-995,-4-4-286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6:59.799"/>
    </inkml:context>
    <inkml:brush xml:id="br0">
      <inkml:brushProperty name="width" value="0.1" units="cm"/>
      <inkml:brushProperty name="height" value="0.1" units="cm"/>
      <inkml:brushProperty name="color" value="#F6630D"/>
    </inkml:brush>
  </inkml:definitions>
  <inkml:trace contextRef="#ctx0" brushRef="#br0">36 68 6272,'-10'-13'12064,"7"9"-11902,1-1 0,-1 1 0,1-1 0,-3-8 0,0 3-233,-1-4-578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7:00.681"/>
    </inkml:context>
    <inkml:brush xml:id="br0">
      <inkml:brushProperty name="width" value="0.1" units="cm"/>
      <inkml:brushProperty name="height" value="0.1" units="cm"/>
      <inkml:brushProperty name="color" value="#F6630D"/>
    </inkml:brush>
  </inkml:definitions>
  <inkml:trace contextRef="#ctx0" brushRef="#br0">39 61 4992,'-10'-15'12822,"8"14"-12381,0-1-318,0 0-1,0 1 0,0-1 0,1 0 0,-1 0 1,1 0-1,-1 0 0,1-1 0,0 1 0,0 0 1,0 0-1,-1-4 0,-4-8-1895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7:01.552"/>
    </inkml:context>
    <inkml:brush xml:id="br0">
      <inkml:brushProperty name="width" value="0.1" units="cm"/>
      <inkml:brushProperty name="height" value="0.1" units="cm"/>
      <inkml:brushProperty name="color" value="#F6630D"/>
    </inkml:brush>
  </inkml:definitions>
  <inkml:trace contextRef="#ctx0" brushRef="#br0">45 62 5120,'-2'-16'8376,"-4"2"-4382,-6-1-3308,9 12-1201,1 1 0,-1 0 1,0-1-1,-1 1 0,-5-3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7:02.465"/>
    </inkml:context>
    <inkml:brush xml:id="br0">
      <inkml:brushProperty name="width" value="0.1" units="cm"/>
      <inkml:brushProperty name="height" value="0.1" units="cm"/>
      <inkml:brushProperty name="color" value="#F6630D"/>
    </inkml:brush>
  </inkml:definitions>
  <inkml:trace contextRef="#ctx0" brushRef="#br0">21 68 4736,'-2'-9'13665,"-1"1"-11458,-1-5-3228,-3-7 745,5 12 236,0-2-2389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23:52:00.465"/>
    </inkml:context>
    <inkml:brush xml:id="br0">
      <inkml:brushProperty name="width" value="0.1" units="cm"/>
      <inkml:brushProperty name="height" value="0.1" units="cm"/>
      <inkml:brushProperty name="color" value="#FFFFFF"/>
    </inkml:brush>
  </inkml:definitions>
  <inkml:trace contextRef="#ctx0" brushRef="#br0">161 0 2304,'-4'8'9110,"3"-8"-9078,1 1 1,-1 0-1,1 0 0,-1 0 0,0 0 1,1 0-1,-1-1 0,0 1 1,0 0-1,1 0 0,-1-1 0,0 1 1,0-1-1,0 1 0,-1 0 0,-2-4-12,3 3 31,0 3 33,0-3-82,1 1-1,0-1 1,0 1-1,-1-1 1,1 1 0,0-1-1,-1 0 1,1 1-1,-1-1 1,1 0-1,0 1 1,-1-1 0,1 0-1,-1 0 1,1 1-1,-1-1 1,1 0 0,-1 0-1,1 0 1,-1 0-1,1 0 1,-1 0 0,1 1-1,-1-1 1,1 0-1,-2-1 1,-7 3 248,2 0 35,5-2-269,0 0 1,0 1-1,0-1 0,0 1 0,0-1 1,0 1-1,0 0 0,0 0 0,1 0 1,-1 0-1,-2 2 0,-8 7 43,9-8-63,1 0-1,0 0 1,-1 0-1,1 0 1,0 0-1,0 1 1,1-1-1,-1 1 0,0-1 1,1 1-1,-1-1 1,0 4-1,-2 9-2,2 0 0,-1 0-1,2 0 1,0 0 0,1 0-1,1 17 1,0 7 42,-1-38-30,0-1-1,0 1 1,0-1-1,0 1 1,0-1-1,0 1 1,-1-1-1,1 1 1,0-1-1,0 1 1,0-1-1,-1 1 1,1-1-1,0 1 1,-1-1-1,1 1 1,0-1-1,-1 0 0,1 1 1,-1-1-1,1 0 1,0 1-1,-1-1 1,1 0-1,-1 0 1,1 1-1,-1-1 1,1 0-1,-1 0 1,1 0-1,-1 0 1,0 1-1,1-1 1,-1 0-1,1 0 1,-1 0-1,1 0 1,-1 0-1,1-1 1,-1 1-1,1 0 1,-1 0-1,0 0 1,0 0-10,0 0 1,1 0-1,-1 0 1,0 0-1,1 0 1,-1 1 0,0-1-1,1 0 1,-1 1-1,0-1 1,1 0-1,-1 1 1,1-1 0,-1 1-1,1-1 1,-1 1-1,1-1 1,-1 1-1,1-1 1,-1 1 0,1-1-1,0 1 1,-1 0-1,1 0 1,-1 0-5,0 0 1,1 0-1,-1 0 1,1 0 0,-1 0-1,1 0 1,0 0-1,-1 0 1,1 0-1,0 0 1,0 0-1,0 0 1,0 1-1,0 1 9,1-1-1,-1 1 1,0 0-1,1-1 1,-1 1-1,0 0 0,-1 0 1,1 3-1,-1 4-4,1-2 9,1 0 0,0 0 0,1 0 0,0 0 0,0 0 0,1 0 1,0-1-1,6 13 0,-7-18-29,-1 0 0,1 0 0,0 0 0,-1-1 1,1 1-1,0-1 0,0 1 0,0-1 0,4 2 0,1 2 82,1-4-132,-7-1 80,0 0 0,-1 0 0,1 0-1,-1 0 1,1 0 0,0 0 0,-1 0 0,1 1 0,-1-1-1,1 0 1,-1 0 0,1 0 0,0 1 0,-1-1 0,1 0-1,-1 0 1,1 1 0,-1-1 0,1 1 0,0 0 0,5 3 23,-1-1-71,-4 9 58,0-3-90,-1-6 90,0-1-1,1 1 0,-1-1 0,-1 1 0,1 0 0,0-1 0,0 1 0,-1-1 0,0 1 0,-1 3 0,1-3-17,-1 0 1,1 0 0,0 0 0,0 0 0,0 1 0,0-1 0,1 0 0,-1 1-1,1 5 1,-7 18-56,3-11 77,2-6-39,0 0 0,-2 18 0,4-26 23,0 1-1,0 0 1,1-1-1,-1 1 1,0 0-1,1-1 1,0 1-1,-1 0 1,1-1-1,0 1 1,0-1-1,1 1 1,-1-1 0,0 0-1,3 3 1,-3-3-10,1 0 0,-1 0 0,0 0 0,0 0 0,0 1 0,0-1 0,0 0 0,0 1 1,-1-1-1,1 0 0,-1 1 0,0-1 0,1 0 0,-1 1 0,0-1 0,-1 5 0,1-6 7,1 0-1,-1 0 1,1 0 0,-1 0-1,1 1 1,0-1-1,0 0 1,-1 0-1,1 0 1,0-1-1,1 3 1,11 9 91,-13-12-81,1 1-15,-1 0-1,0 0 0,1 0 1,0 0-1,-1 0 0,1 0 1,-1 0-1,1 0 0,0 0 1,0 0-1,-1 0 0,2 1 1,7 8 62,-7 0 5,7 13-108,5-5 532,-14-18-529,11 10 16,10 3 68,-15-10 137,-3-2-191,0 0 0,-1 0 1,1 0-1,0 0 0,0-1 0,0 1 1,0-1-1,0 1 0,0-1 0,-1 0 0,6-1 1,6 1 165,8-6-279,-20 6 129,-1-1 0,0 0 0,1 1 0,-1-1 1,1 1-1,-1-1 0,1 1 0,0 0 0,-1-1 0,1 1 0,-1 0 0,1 0 0,-1 0 0,1 0 0,0 0 0,-1 1 0,1-1 1,-1 0-1,1 1 0,-1-1 0,1 1 0,-1 0 0,0-1 0,1 1 0,-1 0 0,3 2 0,0 1-9,-2-2 16,0 0 0,1 0 0,-1 0 0,-1 1 1,1-1-1,0 1 0,2 3 0,-4-5-8,1 0 1,-1 0 0,1 0-1,-1 0 1,1 0-1,0 0 1,-1-1-1,1 1 1,0 0 0,0 0-1,0 0 1,0-1 5,0 1 0,-1-1 1,1 0-1,-1 1 0,0-1 0,1 1 1,-1-1-1,1 1 0,-1-1 0,0 1 1,1-1-1,-1 1 0,0-1 1,1 1-1,-1-1 0,0 1 0,0 0 1,0-1-1,0 1 0,1-1 0,-1 1 1,0 0-1,0 0 0,0 0-72,1 0 27,34 34-166,-30-34 250,-4-1-44,-1 0 0,1 0 0,0 0 0,-1 0-1,1-1 1,-1 2 0,1-1 0,-1 0 0,1 0 0,-1 0-1,1 0 1,-1 0 0,1 0 0,-1 1 0,1-1 0,-1 0-1,1 0 1,-1 1 0,1-1 0,-1 0 0,1 1-1,0 0 1,-1-1 0,1 1 0,-1-1-1,1 1 1,0-1-1,-1 1 1,1-1 0,0 0-1,-1 1 1,1-1 0,0 0-1,-1 1 1,1-1-1,0 0 1,1 0 0,12 7-5,-13-7-41,1 3 32,0 0 0,1-1 0,-1 1 0,1-1 1,0 1-1,0-1 0,0 0 0,4 2 0,-1 0 88,-6-2-62,1 1 0,-1 0-1,0-1 1,0 1 0,0-1 0,-1 5 0,1-3 51,0 170-82,16-155 102,-12-16-157,-3-2 56,0 0 1,0-1 0,-1 1 0,1 0 0,0 0-1,0 0 1,-1-1 0,1 1 0,0 0-1,-1 0 1,1 0 0,0 2 0,0 0 50,0 0 1,0 1-1,0-1 1,0 1-1,0-1 1,-1 5 0,1-1-87,0 0 1,0 0 0,0 0 0,5 13-1,-6-19 51,19 62 79,-19-62-68,1 2-4,0 0 1,0 0-1,0 0 0,0-1 0,1 1 1,-1 0-1,1-1 0,0 1 1,0-1-1,0 1 0,0-1 0,0 0 1,0 0-1,0 0 0,6 3 0,-4-3-22,0-1-1,0 0 1,0-1-1,0 1 1,0 0-1,5-1 1,20 3-109,-29-3 171,19 0-16,-19-1-28,6 6 14,-3-1-80,1-1 74,0 1 1,-1-1-1,1 0 0,7 4 1,-11-5-10,1 0 1,-1 0 0,1 0 0,-1 0-1,0 0 1,0 0 0,0 0-1,0 0 1,0 0 0,0 3 0,-1 1-29,1-3 52,0 2-34,0-1-1,0 1 1,0-1 0,0 1-1,1-1 1,0 1-1,0-1 1,0 1-1,0-1 1,1 0-1,0 0 1,2 5-1,-1-3-37,-2-4 54,-1-1 0,1 0 1,0 1-1,0-1 0,0 0 0,0 1 1,0-1-1,0 0 0,0 0 0,0 0 0,0 0 1,3 2-1,-4-3-15,1 0 1,0 0-1,-1 0 0,1 0 1,0 1-1,-1-1 0,1 0 1,0-1-1,-1 1 0,1 0 0,0 0 1,-1 0-1,1 0 0,0 0 1,-1-1-1,1 1 0,0 0 1,-1-1-1,1 1 0,-1 0 1,1-1-1,-1 1 0,1-1 1,-1 1-1,1-1 0,-1 1 1,1-1-1,0 0 0,-1 0 17,1 0-1,0 0 0,0 1 1,-1-1-1,1 0 0,0 1 1,0-1-1,0 1 0,0-1 1,0 1-1,0-1 0,0 1 1,0-1-1,0 1 1,0 0-1,0 0 0,0 0 1,1-1-1,15 5-52,10 0 180,-26-4-148,0 1 0,0-1 0,0 0 1,0 0-1,0 0 0,0 1 0,0-1 0,0 1 0,0-1 1,-1 1-1,1-1 0,0 1 0,0-1 0,-1 1 0,2 1 1,-1-1 10,0-1 0,0 1 1,1 0-1,-1 0 1,0 0-1,0-1 0,0 1 1,1 0-1,-1-1 1,0 1-1,1-1 1,-1 0-1,0 1 0,1-1 1,-1 0-1,3 0 1,-3 1-1,1 0 1,0 0-1,-1 0 1,1 0-1,-1 0 1,1 0-1,-1 0 1,0 0-1,1 1 1,-1-1-1,0 1 1,2 1-1,2 3 86,-5-6-151,8 58 240,-10-31-138,-1-13-166,3-12 130,0 16 285,0-1 1,-1 0-1,-4 19 1,-5 13-230,0-14-106,8-27 55,1-7-8,1 0-1,0 0 1,-1 0 0,1 0-1,-1 0 1,1 0 0,-1 0-1,1 0 1,-1 0 0,0 0-1,0 0 1,-1 0 0,-1 4-1,2-5 2,1 1 1,0-1-1,0 1 1,-1-1-1,1 0 1,0 1-1,-1-1 1,1 0-1,-1 1 1,1-1-1,-1 0 1,1 0-1,0 1 1,-1-1-1,1 0 1,-1 0-1,1 0 0,-1 1 1,1-1-1,-1 0 1,1 0-1,-1 0 1,1 0-1,-1 0 1,0 0-1,-7 2 103,6-2-102,0 1 1,0 0-1,0-1 1,0 1-1,0-1 1,0 0-1,0 1 1,0-1-1,-4 0 1,-27 2-258,15-2 384,17 1-130,0-1 1,1 0 0,-1 0 0,0 0-1,0 1 1,1-1 0,-1 0 0,0 1-1,0-1 1,1 1 0,-1-1 0,0 1-1,1-1 1,-1 1 0,0 0 0,1 0 0,-1-1 0,1 0 0,0 0 0,-1 1 0,1-1 0,0 0 1,0 1-1,-1-1 0,1 0 0,0 1 0,0-1 0,0 1 1,0-1-1,0 0 0,0 1 0,-1-1 0,1 1 0,0-1 0,0 0 1,0 1-1,0-1 0,0 1 0,0-1 0,1 0 0,-1 1 0,0-1 1,0 1-1,0-1 0,0 0 0,0 1 0,0-1 0,1 1 1,1 2 6,0 0-1,-1 0 1,1 0 0,-1 0 0,1 0 0,-1 1 0,0-1 0,1 7 0,1 5-257,-1-7 292,0 0 0,0 1 0,0 14 0,1 12 35,-2-27-74,0 0-1,-1-1 1,0 15 0,-1 3-3,0-24-4,0 0 1,1 0 0,-1 0 0,0-1 0,0 1-1,0 0 1,0 0 0,0-1 0,0 1 0,0-1-1,0 1 1,0-1 0,0 1 0,0-1 0,0 0-1,-2 1 1,-3 1 6,0 3 134,6-5-139,-1 1-1,0-1 1,0 1 0,1-1 0,-1 1 0,0-1 0,0 1 0,0-1 0,1 0 0,-1 1-1,0-1 1,0 0 0,0 0 0,0 0 0,0 0 0,0 0 0,1 0 0,-1 0 0,0 0 0,0 0-1,0 0 1,-1 0 0,-18 6 62,20-6-69,0 0 8,0 1 1,-1-1-1,1 1 1,0-1-1,-1 1 1,1-1-1,0 0 1,-1 1-1,1-1 1,-1 1-1,1-1 1,0 0-1,-1 1 1,1-1-1,-1 0 1,1 1 0,-1-1-1,1 0 1,-1 0-1,1 0 1,-2 1-1,2-1 9,-1 0 0,1 0-1,0 0 1,-1 0 0,1 0 0,-1 0-1,1 0 1,0 1 0,-1-1 0,1 0-1,-1 0 1,1 0 0,0 1-1,-1-1 1,1 0 0,0 0 0,-1 1-1,1-1 1,0 0 0,0 1 0,-1-1-1,1 0 1,0 1 0,0-1 0,0 1-1,-1-1 1,1 1 0,0-1-2,0 1 0,0-1 1,0 0-1,-1 1 0,1-1 0,0 1 1,0-1-1,-1 0 0,1 0 0,0 1 1,0-1-1,-1 0 0,1 1 0,0-1 1,0 0-1,-1 0 0,1 1 1,0-1-1,-1 0 0,1 0 0,-1 0 1,1 0-1,0 0 0,-1 1 0,1-1 1,0 0-1,-1 0 0,-5 3-59,-10 0 28,-9 10 272,22-12-257,-8 0 120,-3-1-79,-55-2 34,61 2 52,1-1 0,0 0 0,0 0 1,-9-2-1,14 3-62,1 0 1,-1 0-1,1 0 0,0 0 1,-1 1-1,1-1 0,0 1 1,-1-1-1,1 1 0,0-1 1,0 1-1,-1 0 0,1 0 1,0-1-1,0 1 0,-2 2 1,1-1-65,-1 0 0,1 1 0,-1 0-1,1-1 1,0 1 0,-2 3 0,-27 52 47,28-54-19,2-3-19,0 0 0,1-1 0,-1 1-1,1 0 1,-1 0 0,1 0-1,-1 0 1,1 0 0,0 0 0,-1 0-1,1-1 1,0 1 0,-1 2-1,-2 14 2,0-7-39,3-9 38,0-1 0,0 0 0,-1 1 0,1-1 0,0 0 0,-1 1 0,1-1 0,0 1 0,0-1 0,0 0 0,0 1 0,-1-1 0,1 1 0,0-1 0,0 1 0,0-1 0,0 1 0,0-1 0,0 1 0,0-1 0,0 0 0,0 1 0,0-1 0,1 1 0,-1-1 0,0 1 0,0-1 0,0 1 0,0-1-1,1 0 1,-1 1 0,0-1 0,0 1 0,1-1 0,-1 0 0,0 1 0,1-1 0,-1 0 0,0 0 0,1 1 0,-1-1 0,1 0 0,-1 0 0,0 1 0,1-1 0,-1 0 0,1 0 0,-1 0 0,1 0 0,0 1 0,1 0 0,-1 0 0,0-1 1,1 1-1,-1 0 0,0 0 0,0 0 0,0 0 1,0 1-1,0-1 0,0 0 0,0 0 0,-1 0 1,1 1-1,0-1 0,-1 1 0,2 2 0,-2-3-22,2 11 119,-2-11-58,0 30-166,0-20 234,1-7-91,-1-1 1,0 0-1,0 0 1,0 0-1,0 0 1,-1 0-1,1 1 1,-2 3-1,1-5-28,0 0-1,1 0 0,-1 0 1,0 0-1,1 0 0,0 0 1,0 0-1,-1 4 0,1-5 10,0-1-1,0 1 0,0-1 1,0 0-1,0 1 0,0-1 1,0 1-1,0-1 0,-1 1 1,1-1-1,0 1 0,0-1 1,-1 0-1,1 1 0,0-1 1,-1 1-1,1-1 1,0 0-1,-1 1 0,1-1 1,-1 1-1,0-1 4,1 0 0,0 1-1,-1-1 1,1 0 0,0 1 0,-1-1 0,1 0 0,0 1-1,-1-1 1,1 1 0,0-1 0,-1 1 0,1-1 0,0 0 0,0 1-1,0-1 1,0 1 0,-1-1 0,1 1 0,0-1 0,0 2-1,0-2 8,0 1 0,0 0 0,0-1 0,0 1-1,0-1 1,0 1 0,0-1 0,0 1-1,0 0 1,0-1 0,-1 1 0,1-1 0,0 1-1,0-1 1,-1 1 0,1-1 0,0 1-1,-1-1 1,1 0 0,0 1 0,-1-1 0,1 1-1,-1 0 1,0-1-6,0 1 0,1 0 0,-1 0 0,1-1 0,-1 1 0,1 0 0,-1 0 0,1 0 1,-1 0-1,1 0 0,-1 2 0,-4 9-129,5-12 177,-1 1-45,-1 0 1,1-1-1,0 1 0,0 0 1,-1 1-1,1-1 0,0 0 0,0 0 1,0 0-1,0 1 0,0-1 1,1 0-1,-1 1 0,-1 2 1,0 0-107,-10 12 199,12-16-54,-18 6-175,7-6 234,7 4-197,4-4 96,0 0-1,0 0 1,0 0-1,0 0 1,0 0-1,0 0 0,-1 0 1,1 0-1,0 1 1,0-1-1,0 0 1,0 0-1,0 0 1,0 0-1,0 0 0,0 0 1,0 1-1,0-1 1,0 0-1,0 0 1,0 0-1,0 0 1,0 0-1,0 0 0,0 0 1,0 1-1,0-1 1,0 0-1,0 0 1,0 0-1,1 0 0,-1 0 1,0 0-1,0 0 1,0 1-1,0-1 1,0 0-1,0 0 1,0 0-1,0 0 0,0 0 1,1 0-1,-1 0 1,0 0-1,0 0 1,0 0-1,0 0 1,0 0-1,0 0 0,0 0 1,1 0-1,-1 1 1,0-1-1,0 0 1,0 0-1,0-1 0,20 4-1926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7:03.358"/>
    </inkml:context>
    <inkml:brush xml:id="br0">
      <inkml:brushProperty name="width" value="0.1" units="cm"/>
      <inkml:brushProperty name="height" value="0.1" units="cm"/>
      <inkml:brushProperty name="color" value="#F6630D"/>
    </inkml:brush>
  </inkml:definitions>
  <inkml:trace contextRef="#ctx0" brushRef="#br0">35 98 2432,'-4'-16'14955,"-1"2"-13211,-3-9-3370,-1 2 2072,7 15-830,-4-11 758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5:57.365"/>
    </inkml:context>
    <inkml:brush xml:id="br0">
      <inkml:brushProperty name="width" value="0.1" units="cm"/>
      <inkml:brushProperty name="height" value="0.1" units="cm"/>
      <inkml:brushProperty name="color" value="#004F8B"/>
    </inkml:brush>
  </inkml:definitions>
  <inkml:trace contextRef="#ctx0" brushRef="#br0">28 84 4992,'2'-4'8096,"-3"-5"-5320,-3-8-678,-8-10-829,9 23-1780,1 0 0,0 0 1,0-1-1,-2-5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5:58.207"/>
    </inkml:context>
    <inkml:brush xml:id="br0">
      <inkml:brushProperty name="width" value="0.1" units="cm"/>
      <inkml:brushProperty name="height" value="0.1" units="cm"/>
      <inkml:brushProperty name="color" value="#004F8B"/>
    </inkml:brush>
  </inkml:definitions>
  <inkml:trace contextRef="#ctx0" brushRef="#br0">50 69 5120,'-3'-12'9952,"-5"0"-5818,-13-12-5997,8 10-979,9 8 330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5:59.152"/>
    </inkml:context>
    <inkml:brush xml:id="br0">
      <inkml:brushProperty name="width" value="0.1" units="cm"/>
      <inkml:brushProperty name="height" value="0.1" units="cm"/>
      <inkml:brushProperty name="color" value="#004F8B"/>
    </inkml:brush>
  </inkml:definitions>
  <inkml:trace contextRef="#ctx0" brushRef="#br0">30 86 6016,'-5'-8'11441,"-6"-22"-10941,8 16-484,3 10-173,-1 1 1,0-1-1,0 0 0,0 1 1,0-1-1,0 1 0,-4-5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5:59.976"/>
    </inkml:context>
    <inkml:brush xml:id="br0">
      <inkml:brushProperty name="width" value="0.1" units="cm"/>
      <inkml:brushProperty name="height" value="0.1" units="cm"/>
      <inkml:brushProperty name="color" value="#004F8B"/>
    </inkml:brush>
  </inkml:definitions>
  <inkml:trace contextRef="#ctx0" brushRef="#br0">41 46 5888,'-12'-8'8721,"-3"-12"-7260,2 2-3425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23:52:06.559"/>
    </inkml:context>
    <inkml:brush xml:id="br0">
      <inkml:brushProperty name="width" value="0.1" units="cm"/>
      <inkml:brushProperty name="height" value="0.1" units="cm"/>
      <inkml:brushProperty name="color" value="#FFFFFF"/>
    </inkml:brush>
  </inkml:definitions>
  <inkml:trace contextRef="#ctx0" brushRef="#br0">4 2 4224,'-4'-1'2016,"4"2"-1792,0 1-384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4:16.427"/>
    </inkml:context>
    <inkml:brush xml:id="br0">
      <inkml:brushProperty name="width" value="0.1" units="cm"/>
      <inkml:brushProperty name="height" value="0.1" units="cm"/>
      <inkml:brushProperty name="color" value="#004F8B"/>
    </inkml:brush>
  </inkml:definitions>
  <inkml:trace contextRef="#ctx0" brushRef="#br0">828 1 5120,'-3'28'6263,"1"-22"-6096,0 1 1,0-1-1,0 0 1,-1 0 0,0 0-1,0 0 1,0 0-1,-1-1 1,0 0 0,-8 10-1,-8 3 39,11-11-101,0 1-1,1 1 1,0 0 0,0 0-1,1 0 1,-11 19 0,-11 42-172,24-54 202,-1-1-1,-1 1 1,0-1 0,-1-1-1,-20 28 1,17-27-133,1 0 0,0 1 0,1 0 0,-10 26 0,13-26-6,-1-1-1,-1 0 1,0 0 0,-1-1 0,-20 25-1,22-29 20,0-1 0,0 1 0,-6 14 1,8-16 3,0 4-48,0 0-1,0 0 1,1 1-1,-3 19 0,-6 15 114,-16 23-30,23-53-100,-7 30 0,1-2-49,5-23 137,-13 27-1,15-40-51,0 0 0,0-1-1,0 0 1,-1 0 0,-12 12-1,13-14 8,-1 1-1,1-1 1,1 1-1,-1-1 1,1 1-1,-4 11 1,-15 46 138,18-47-120,-1 1 0,-1-1 0,-9 16 0,4-6-85,9-21 98,1 0 0,-1 0-1,0 0 1,-6 8 0,3-5-44,0 0 0,1 1 0,1-1 0,0 1 0,0 0 0,-4 17-1,4-13 16,0-1-1,-11 22 1,11-28 9,1 0-1,-1 0 1,0-1 0,-1 0-1,0 0 1,0 0 0,0 0 0,-7 6-1,-3-4 68,13-7-182,-1 0-1,1 1 0,0-1 0,-1 0 0,1 1 1,0 0-1,0 0 0,0 0 0,-2 3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4:19.062"/>
    </inkml:context>
    <inkml:brush xml:id="br0">
      <inkml:brushProperty name="width" value="0.1" units="cm"/>
      <inkml:brushProperty name="height" value="0.1" units="cm"/>
      <inkml:brushProperty name="color" value="#004F8B"/>
    </inkml:brush>
  </inkml:definitions>
  <inkml:trace contextRef="#ctx0" brushRef="#br0">2923 1 5376,'-6'2'5130,"-14"0"-2524,7-1-1761,-34 10-541,33-7-158,0-1-1,-28 3 1,22-6-35,-1 1-1,1 1 1,-1 2-1,1-1 1,0 2-1,-29 11 1,-29 11-154,-9 5 48,13-1 13,-1-3 0,-108 24 0,163-46-51,-33 15-1,4-2 26,20-7 49,1 1 0,-46 28 0,49-26 26,0-1-1,-1-1 1,-44 15-1,-187 49 302,241-71-358,0 1-1,0 0 1,1 1-1,0 1 1,0 1-1,1 0 1,0 0-1,-13 14 1,9-10 2,-1-1 1,0-1-1,-1-1 1,0 0 0,-33 11-1,-21 12-167,17-7 157,36-19 22,2 1-1,-1 1 1,2 1-1,-1 1 1,-20 17-1,-2 10-97,-22 19-26,54-52 97,0 1 1,0-2-1,0 1 1,-1-1-1,0-1 1,-11 4 0,13-5-6,1 0 0,-1 0 1,1 0-1,0 1 1,0 0-1,0 1 0,0 0 1,-7 7-1,3-1 40,1 0 0,0 1-1,-11 18 1,11-16-28,0-1 0,-1 0 0,0-1 0,-1 0 0,-1-1-1,0-1 1,0 0 0,-1 0 0,0-1 0,-23 10 0,28-15-11,-1 1 0,1 0 0,0 1-1,0 0 1,1 0 0,0 1 0,0 0 0,-11 12 0,5-1-1,-1 0 1,-1-1-1,-1 0 1,-29 22 0,4-12 70,-31 24-94,-30 31-1047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4:21.448"/>
    </inkml:context>
    <inkml:brush xml:id="br0">
      <inkml:brushProperty name="width" value="0.1" units="cm"/>
      <inkml:brushProperty name="height" value="0.1" units="cm"/>
      <inkml:brushProperty name="color" value="#004F8B"/>
    </inkml:brush>
  </inkml:definitions>
  <inkml:trace contextRef="#ctx0" brushRef="#br0">1109 799 4992,'1'-1'533,"-1"-1"1,0 1 0,0-1-1,0 0 1,0 1 0,-1-1-1,1 1 1,0-1-1,-1 1 1,1-1 0,-1 1-1,1-1 1,-1 1-1,0-1 1,0 1 0,0 0-1,-1-3 1,-2 0-118,0-1 1,0 1-1,-1 0 1,0 0-1,0 0 1,-9-5-1,-5-4-270,-6-4 735,-26-15-1,35 24-808,1-1 1,1 0-1,0-1 0,0-1 0,1 0 1,-22-25-1,30 30-71,-1 1 1,1-1 0,-1 1-1,0 0 1,0 0-1,0 1 1,-1 0 0,1 0-1,-9-4 1,-17-9 222,23 12-166,1 0 1,-2 1 0,1 0-1,-15-5 1,11 6-2,-133-39 249,131 35-298,1 0 1,-1-1-1,2-1 1,-23-18-1,-7-5 104,-52-46 43,8 3 85,79 67-224,1 0-1,0-1 1,0 0 0,-10-20 0,11 19 0,-1-1 0,0 1 1,-14-17-1,13 19-3,0 1 0,0-1 0,-1 1 0,0 1 0,0 0 0,0 0 0,-1 0 0,-17-6 0,19 9-166,-7-3-176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4:23.658"/>
    </inkml:context>
    <inkml:brush xml:id="br0">
      <inkml:brushProperty name="width" value="0.1" units="cm"/>
      <inkml:brushProperty name="height" value="0.1" units="cm"/>
      <inkml:brushProperty name="color" value="#004F8B"/>
    </inkml:brush>
  </inkml:definitions>
  <inkml:trace contextRef="#ctx0" brushRef="#br0">1776 615 4480,'-2'-1'704,"0"-1"0,0 1 0,0 0 0,0-1 0,0 1 0,1-1 0,-1 1 0,0-1-1,1 0 1,-3-3 0,-14-24-20,7 10 41,7 13-539,-1 0-1,0 0 1,0 1 0,0 0 0,-1-1 0,1 2 0,-1-1 0,-1 1 0,-10-6 0,-2 1 80,-1 1 0,-21-6 0,-7-2 308,39 13-468,0-2 0,1 1 0,-1-1-1,1 0 1,-12-9 0,-32-35 755,29 25-794,6 9-24,-1 1-1,-1 1 1,0 0 0,0 2-1,-2 0 1,1 1 0,-33-11-1,17 10-11,-52-10-1,-16-5 571,-5 1-521,44 11 314,-33-18 77,73 23-454,0 0 0,0 2 0,-39-7 0,23 10 4,20 3-49,1-2-1,-28-6 1,27 4 48,0 0 1,-1 1-1,1 2 0,-30-1 0,-10 0 67,35 1-115,-49 4 1,68-2 23,0 0 0,0 0 0,0-1 0,0 0 0,0 0 0,0-1 1,-12-4-1,-4 0 51,20 5-79,-1 1-1,0 0 0,1 0 0,-1 0 1,0 0-1,1 1 0,-8 1 0,11-1-95,-1-1-1,0 0 1,0 0 0,0 1-1,0-1 1,0 1-1,0-1 1,0 1-1,1-1 1,-1 1 0,0 0-1,0-1 1,1 1-1,-2 1 1,2-2-49,0 1 0,0-1 0,0 1 0,0-1 0,0 1 0,-1-1 0,1 1 0,0-1 0,1 1 0,-1-1 0,0 1 0,0-1 0,0 1 0,0-1 0,0 1 0,0-1 0,1 1 0,-1-1 0,0 1 0,0-1 0,1 1 0,-1-1 0,3 3-1062,7 4-2894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7T17:54:33.577"/>
    </inkml:context>
    <inkml:brush xml:id="br0">
      <inkml:brushProperty name="width" value="0.1" units="cm"/>
      <inkml:brushProperty name="height" value="0.1" units="cm"/>
      <inkml:brushProperty name="color" value="#F6630D"/>
    </inkml:brush>
  </inkml:definitions>
  <inkml:trace contextRef="#ctx0" brushRef="#br0">3792 0 4736,'-10'9'5850,"-40"40"-5071,45-44-769,-2 5 142,-1-1 1,0 0-1,0 0 1,-1-1-1,0 0 1,-18 11-1,-65 26-48,20-12-5,1 6-88,51-30-116,0 0 133,0 0-1,-32 22 1,33-18 75,7-5-133,-20 17 0,21-15 30,-1 1 0,0-2 0,0 0 0,-1 0 0,-16 8 0,-22-1 71,3-1-147,22-4 79,1 1 1,-24 16-1,-26 17 127,-54 36 60,104-60-322,19-16 122,0 0 1,-1 0-1,-7 5 1,-1-2 28,0-2 0,-1 0 0,-16 4 0,13-4-92,-27 11 0,35-10 76,-1-1 0,-14 13 1,14-10 10,-19 11 0,-52 22 87,60-31 17,-41 15-140,53-21-38,-20 10 0,23-11 49,1 0-1,-1 0 1,0-1 0,0 0 0,-11 2 0,-40 2 78,44-6-34,1 0 1,-1 1-1,1 1 0,-1 0 1,-22 9-1,25-7-62,0-1 0,0 0 1,-1 0-1,-12 1 0,-8-3 42,-10 2-31,34-3-16,-8 3 52,-1-1 1,1 2-1,1 0 1,-29 14-1,4-4-56,14-6 18,-64 21 58,12-5 862,40-13-706,0-1 0,-40 5 0,32-9-241,26-5 25,1 2 0,-22 6 1,37-9 34,0 0 1,-1-1 0,1 1-1,-1-1 1,-10-1 0,-17 2 16,-80 10 82,84-5-257,19-3 157,-1-1 0,1 0 0,-15 0 1,-91-2 72,58 6-160,55-6 75,0 1 0,0-1 0,0 1 0,0 0 0,0 0 0,1 0 0,-6 3 0,8-4 48,-11 18-176,6-5 142,2 0 0,0 0 0,-3 25-1,5-29-116,-1 0 118,0-1 0,0 1 0,0-1 0,-7 13 0,6-16 38,-1 0 0,1-1 0,-1 1 0,-1-1 0,1 0 0,0 0 0,-1 0 1,0-1-1,0 0 0,-7 4 0,-12 8 414,19-11-469,0 0 1,1 1 0,-1-1 0,1 1 0,0 0 0,0 0 0,-3 6 0,-20 41 19,11-18-11,-2 8-28,13-30 12,-11 24 1,-18 35 3,24-46 29,-14 23 0,11-23-30,9-17 6,0 1 0,-1-1 0,-10 13 1,-40 38 9,50-53-5,1 0 0,0 0 0,0 1-1,1-1 1,-1 1 0,-2 9 0,-10 45-113,11-42-122,-10 32 1,7-29 109,1 1-1,-5 38 1,1-10-74,5-22-46,3-13 10,-1 1-1,-1-1 1,0 0 0,-13 28-1,12-32-35,2-1-1,-1 1 0,1 0 0,-3 25 1,4-25 244,1 0 1,-1 0 0,-1-1 0,0 1-1,-8 15 1,-55 101-1237,66-127 1263,-2 7-196,0 0 1,0-1-1,-1 10 1,3-10 17,-1-1 0,0 1 0,-1 0 0,-5 11 0,6-14 62,0-1-1,0 1 1,0-1-1,1 1 1,0-1-1,-1 1 1,1 0-1,1 0 1,-2 4-1,-4 28-1967,6-36 2142,-9 16-302,6-14 27,3-1 143,-1-1 1,1 0-1,0 1 0,-1-1 0,1 1 0,-1-1 0,1 1 0,-1-1 0,1 1 0,0-1 0,0 1 0,-1-1 0,1 1 0,0-1 0,0 1 1,-1-1-1,1 1 0,0 0 0,0-1 0,0 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300536-65AA-4A14-8534-E89A56B55D8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09CDE-2C8E-4259-9B4A-E634765D0DCA}" type="slidenum">
              <a:rPr lang="en-US" smtClean="0"/>
              <a:t>‹#›</a:t>
            </a:fld>
            <a:endParaRPr lang="en-US"/>
          </a:p>
        </p:txBody>
      </p:sp>
    </p:spTree>
    <p:extLst>
      <p:ext uri="{BB962C8B-B14F-4D97-AF65-F5344CB8AC3E}">
        <p14:creationId xmlns:p14="http://schemas.microsoft.com/office/powerpoint/2010/main" val="4136857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300536-65AA-4A14-8534-E89A56B55D8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09CDE-2C8E-4259-9B4A-E634765D0DCA}" type="slidenum">
              <a:rPr lang="en-US" smtClean="0"/>
              <a:t>‹#›</a:t>
            </a:fld>
            <a:endParaRPr lang="en-US"/>
          </a:p>
        </p:txBody>
      </p:sp>
    </p:spTree>
    <p:extLst>
      <p:ext uri="{BB962C8B-B14F-4D97-AF65-F5344CB8AC3E}">
        <p14:creationId xmlns:p14="http://schemas.microsoft.com/office/powerpoint/2010/main" val="2456611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300536-65AA-4A14-8534-E89A56B55D8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09CDE-2C8E-4259-9B4A-E634765D0DCA}" type="slidenum">
              <a:rPr lang="en-US" smtClean="0"/>
              <a:t>‹#›</a:t>
            </a:fld>
            <a:endParaRPr lang="en-US"/>
          </a:p>
        </p:txBody>
      </p:sp>
    </p:spTree>
    <p:extLst>
      <p:ext uri="{BB962C8B-B14F-4D97-AF65-F5344CB8AC3E}">
        <p14:creationId xmlns:p14="http://schemas.microsoft.com/office/powerpoint/2010/main" val="311367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300536-65AA-4A14-8534-E89A56B55D8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09CDE-2C8E-4259-9B4A-E634765D0DCA}" type="slidenum">
              <a:rPr lang="en-US" smtClean="0"/>
              <a:t>‹#›</a:t>
            </a:fld>
            <a:endParaRPr lang="en-US"/>
          </a:p>
        </p:txBody>
      </p:sp>
    </p:spTree>
    <p:extLst>
      <p:ext uri="{BB962C8B-B14F-4D97-AF65-F5344CB8AC3E}">
        <p14:creationId xmlns:p14="http://schemas.microsoft.com/office/powerpoint/2010/main" val="3532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300536-65AA-4A14-8534-E89A56B55D8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09CDE-2C8E-4259-9B4A-E634765D0DCA}" type="slidenum">
              <a:rPr lang="en-US" smtClean="0"/>
              <a:t>‹#›</a:t>
            </a:fld>
            <a:endParaRPr lang="en-US"/>
          </a:p>
        </p:txBody>
      </p:sp>
    </p:spTree>
    <p:extLst>
      <p:ext uri="{BB962C8B-B14F-4D97-AF65-F5344CB8AC3E}">
        <p14:creationId xmlns:p14="http://schemas.microsoft.com/office/powerpoint/2010/main" val="364926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300536-65AA-4A14-8534-E89A56B55D89}"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09CDE-2C8E-4259-9B4A-E634765D0DCA}" type="slidenum">
              <a:rPr lang="en-US" smtClean="0"/>
              <a:t>‹#›</a:t>
            </a:fld>
            <a:endParaRPr lang="en-US"/>
          </a:p>
        </p:txBody>
      </p:sp>
    </p:spTree>
    <p:extLst>
      <p:ext uri="{BB962C8B-B14F-4D97-AF65-F5344CB8AC3E}">
        <p14:creationId xmlns:p14="http://schemas.microsoft.com/office/powerpoint/2010/main" val="111779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300536-65AA-4A14-8534-E89A56B55D89}"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E09CDE-2C8E-4259-9B4A-E634765D0DCA}" type="slidenum">
              <a:rPr lang="en-US" smtClean="0"/>
              <a:t>‹#›</a:t>
            </a:fld>
            <a:endParaRPr lang="en-US"/>
          </a:p>
        </p:txBody>
      </p:sp>
    </p:spTree>
    <p:extLst>
      <p:ext uri="{BB962C8B-B14F-4D97-AF65-F5344CB8AC3E}">
        <p14:creationId xmlns:p14="http://schemas.microsoft.com/office/powerpoint/2010/main" val="4809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300536-65AA-4A14-8534-E89A56B55D89}"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E09CDE-2C8E-4259-9B4A-E634765D0DCA}" type="slidenum">
              <a:rPr lang="en-US" smtClean="0"/>
              <a:t>‹#›</a:t>
            </a:fld>
            <a:endParaRPr lang="en-US"/>
          </a:p>
        </p:txBody>
      </p:sp>
    </p:spTree>
    <p:extLst>
      <p:ext uri="{BB962C8B-B14F-4D97-AF65-F5344CB8AC3E}">
        <p14:creationId xmlns:p14="http://schemas.microsoft.com/office/powerpoint/2010/main" val="19529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00536-65AA-4A14-8534-E89A56B55D89}"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E09CDE-2C8E-4259-9B4A-E634765D0DCA}" type="slidenum">
              <a:rPr lang="en-US" smtClean="0"/>
              <a:t>‹#›</a:t>
            </a:fld>
            <a:endParaRPr lang="en-US"/>
          </a:p>
        </p:txBody>
      </p:sp>
    </p:spTree>
    <p:extLst>
      <p:ext uri="{BB962C8B-B14F-4D97-AF65-F5344CB8AC3E}">
        <p14:creationId xmlns:p14="http://schemas.microsoft.com/office/powerpoint/2010/main" val="2278405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300536-65AA-4A14-8534-E89A56B55D89}"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09CDE-2C8E-4259-9B4A-E634765D0DCA}" type="slidenum">
              <a:rPr lang="en-US" smtClean="0"/>
              <a:t>‹#›</a:t>
            </a:fld>
            <a:endParaRPr lang="en-US"/>
          </a:p>
        </p:txBody>
      </p:sp>
    </p:spTree>
    <p:extLst>
      <p:ext uri="{BB962C8B-B14F-4D97-AF65-F5344CB8AC3E}">
        <p14:creationId xmlns:p14="http://schemas.microsoft.com/office/powerpoint/2010/main" val="2857408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300536-65AA-4A14-8534-E89A56B55D89}"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09CDE-2C8E-4259-9B4A-E634765D0DCA}" type="slidenum">
              <a:rPr lang="en-US" smtClean="0"/>
              <a:t>‹#›</a:t>
            </a:fld>
            <a:endParaRPr lang="en-US"/>
          </a:p>
        </p:txBody>
      </p:sp>
    </p:spTree>
    <p:extLst>
      <p:ext uri="{BB962C8B-B14F-4D97-AF65-F5344CB8AC3E}">
        <p14:creationId xmlns:p14="http://schemas.microsoft.com/office/powerpoint/2010/main" val="184147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00536-65AA-4A14-8534-E89A56B55D89}" type="datetimeFigureOut">
              <a:rPr lang="en-US" smtClean="0"/>
              <a:t>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09CDE-2C8E-4259-9B4A-E634765D0DCA}" type="slidenum">
              <a:rPr lang="en-US" smtClean="0"/>
              <a:t>‹#›</a:t>
            </a:fld>
            <a:endParaRPr lang="en-US"/>
          </a:p>
        </p:txBody>
      </p:sp>
    </p:spTree>
    <p:extLst>
      <p:ext uri="{BB962C8B-B14F-4D97-AF65-F5344CB8AC3E}">
        <p14:creationId xmlns:p14="http://schemas.microsoft.com/office/powerpoint/2010/main" val="42602015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3" Type="http://schemas.openxmlformats.org/officeDocument/2006/relationships/customXml" Target="../ink/ink9.xml"/><Relationship Id="rId18" Type="http://schemas.openxmlformats.org/officeDocument/2006/relationships/image" Target="../media/image32.png"/><Relationship Id="rId26" Type="http://schemas.openxmlformats.org/officeDocument/2006/relationships/image" Target="../media/image36.png"/><Relationship Id="rId39" Type="http://schemas.openxmlformats.org/officeDocument/2006/relationships/customXml" Target="../ink/ink22.xml"/><Relationship Id="rId21" Type="http://schemas.openxmlformats.org/officeDocument/2006/relationships/customXml" Target="../ink/ink13.xml"/><Relationship Id="rId34" Type="http://schemas.openxmlformats.org/officeDocument/2006/relationships/image" Target="../media/image40.png"/><Relationship Id="rId42" Type="http://schemas.openxmlformats.org/officeDocument/2006/relationships/image" Target="../media/image44.png"/><Relationship Id="rId47" Type="http://schemas.openxmlformats.org/officeDocument/2006/relationships/customXml" Target="../ink/ink26.xml"/><Relationship Id="rId50" Type="http://schemas.openxmlformats.org/officeDocument/2006/relationships/image" Target="../media/image48.png"/><Relationship Id="rId55" Type="http://schemas.openxmlformats.org/officeDocument/2006/relationships/customXml" Target="../ink/ink30.xml"/><Relationship Id="rId63" Type="http://schemas.openxmlformats.org/officeDocument/2006/relationships/customXml" Target="../ink/ink34.xml"/><Relationship Id="rId7" Type="http://schemas.openxmlformats.org/officeDocument/2006/relationships/customXml" Target="../ink/ink6.xml"/><Relationship Id="rId2" Type="http://schemas.openxmlformats.org/officeDocument/2006/relationships/image" Target="../media/image23.png"/><Relationship Id="rId16" Type="http://schemas.openxmlformats.org/officeDocument/2006/relationships/image" Target="../media/image31.png"/><Relationship Id="rId29" Type="http://schemas.openxmlformats.org/officeDocument/2006/relationships/customXml" Target="../ink/ink17.xml"/><Relationship Id="rId11" Type="http://schemas.openxmlformats.org/officeDocument/2006/relationships/customXml" Target="../ink/ink8.xml"/><Relationship Id="rId24" Type="http://schemas.openxmlformats.org/officeDocument/2006/relationships/image" Target="../media/image35.png"/><Relationship Id="rId32" Type="http://schemas.openxmlformats.org/officeDocument/2006/relationships/image" Target="../media/image39.png"/><Relationship Id="rId37" Type="http://schemas.openxmlformats.org/officeDocument/2006/relationships/customXml" Target="../ink/ink21.xml"/><Relationship Id="rId40" Type="http://schemas.openxmlformats.org/officeDocument/2006/relationships/image" Target="../media/image43.png"/><Relationship Id="rId45" Type="http://schemas.openxmlformats.org/officeDocument/2006/relationships/customXml" Target="../ink/ink25.xml"/><Relationship Id="rId53" Type="http://schemas.openxmlformats.org/officeDocument/2006/relationships/customXml" Target="../ink/ink29.xml"/><Relationship Id="rId58" Type="http://schemas.openxmlformats.org/officeDocument/2006/relationships/image" Target="../media/image52.png"/><Relationship Id="rId5" Type="http://schemas.openxmlformats.org/officeDocument/2006/relationships/customXml" Target="../ink/ink5.xml"/><Relationship Id="rId61" Type="http://schemas.openxmlformats.org/officeDocument/2006/relationships/customXml" Target="../ink/ink33.xml"/><Relationship Id="rId19" Type="http://schemas.openxmlformats.org/officeDocument/2006/relationships/customXml" Target="../ink/ink12.xml"/><Relationship Id="rId14" Type="http://schemas.openxmlformats.org/officeDocument/2006/relationships/image" Target="../media/image30.png"/><Relationship Id="rId22" Type="http://schemas.openxmlformats.org/officeDocument/2006/relationships/image" Target="../media/image34.png"/><Relationship Id="rId27" Type="http://schemas.openxmlformats.org/officeDocument/2006/relationships/customXml" Target="../ink/ink16.xml"/><Relationship Id="rId30" Type="http://schemas.openxmlformats.org/officeDocument/2006/relationships/image" Target="../media/image38.png"/><Relationship Id="rId35" Type="http://schemas.openxmlformats.org/officeDocument/2006/relationships/customXml" Target="../ink/ink20.xml"/><Relationship Id="rId43" Type="http://schemas.openxmlformats.org/officeDocument/2006/relationships/customXml" Target="../ink/ink24.xml"/><Relationship Id="rId48" Type="http://schemas.openxmlformats.org/officeDocument/2006/relationships/image" Target="../media/image47.png"/><Relationship Id="rId56" Type="http://schemas.openxmlformats.org/officeDocument/2006/relationships/image" Target="../media/image51.png"/><Relationship Id="rId64" Type="http://schemas.openxmlformats.org/officeDocument/2006/relationships/image" Target="../media/image55.png"/><Relationship Id="rId8" Type="http://schemas.openxmlformats.org/officeDocument/2006/relationships/image" Target="../media/image27.png"/><Relationship Id="rId51" Type="http://schemas.openxmlformats.org/officeDocument/2006/relationships/customXml" Target="../ink/ink28.xml"/><Relationship Id="rId3"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customXml" Target="../ink/ink11.xml"/><Relationship Id="rId25" Type="http://schemas.openxmlformats.org/officeDocument/2006/relationships/customXml" Target="../ink/ink15.xml"/><Relationship Id="rId33" Type="http://schemas.openxmlformats.org/officeDocument/2006/relationships/customXml" Target="../ink/ink19.xml"/><Relationship Id="rId38" Type="http://schemas.openxmlformats.org/officeDocument/2006/relationships/image" Target="../media/image42.png"/><Relationship Id="rId46" Type="http://schemas.openxmlformats.org/officeDocument/2006/relationships/image" Target="../media/image46.png"/><Relationship Id="rId59" Type="http://schemas.openxmlformats.org/officeDocument/2006/relationships/customXml" Target="../ink/ink32.xml"/><Relationship Id="rId20" Type="http://schemas.openxmlformats.org/officeDocument/2006/relationships/image" Target="../media/image33.png"/><Relationship Id="rId41" Type="http://schemas.openxmlformats.org/officeDocument/2006/relationships/customXml" Target="../ink/ink23.xml"/><Relationship Id="rId54" Type="http://schemas.openxmlformats.org/officeDocument/2006/relationships/image" Target="../media/image50.png"/><Relationship Id="rId6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26.png"/><Relationship Id="rId15" Type="http://schemas.openxmlformats.org/officeDocument/2006/relationships/customXml" Target="../ink/ink10.xml"/><Relationship Id="rId23" Type="http://schemas.openxmlformats.org/officeDocument/2006/relationships/customXml" Target="../ink/ink14.xml"/><Relationship Id="rId28" Type="http://schemas.openxmlformats.org/officeDocument/2006/relationships/image" Target="../media/image37.png"/><Relationship Id="rId36" Type="http://schemas.openxmlformats.org/officeDocument/2006/relationships/image" Target="../media/image41.png"/><Relationship Id="rId49" Type="http://schemas.openxmlformats.org/officeDocument/2006/relationships/customXml" Target="../ink/ink27.xml"/><Relationship Id="rId57" Type="http://schemas.openxmlformats.org/officeDocument/2006/relationships/customXml" Target="../ink/ink31.xml"/><Relationship Id="rId10" Type="http://schemas.openxmlformats.org/officeDocument/2006/relationships/image" Target="../media/image28.png"/><Relationship Id="rId31" Type="http://schemas.openxmlformats.org/officeDocument/2006/relationships/customXml" Target="../ink/ink18.xml"/><Relationship Id="rId44" Type="http://schemas.openxmlformats.org/officeDocument/2006/relationships/image" Target="../media/image45.png"/><Relationship Id="rId52" Type="http://schemas.openxmlformats.org/officeDocument/2006/relationships/image" Target="../media/image49.png"/><Relationship Id="rId60" Type="http://schemas.openxmlformats.org/officeDocument/2006/relationships/image" Target="../media/image53.png"/><Relationship Id="rId4" Type="http://schemas.openxmlformats.org/officeDocument/2006/relationships/image" Target="../media/image25.svg"/><Relationship Id="rId9" Type="http://schemas.openxmlformats.org/officeDocument/2006/relationships/customXml" Target="../ink/ink7.xml"/></Relationships>
</file>

<file path=ppt/slides/_rels/slide13.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59.sv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60.png"/><Relationship Id="rId7" Type="http://schemas.openxmlformats.org/officeDocument/2006/relationships/customXml" Target="../ink/ink2.xml"/><Relationship Id="rId12"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0.png"/><Relationship Id="rId4" Type="http://schemas.openxmlformats.org/officeDocument/2006/relationships/image" Target="../media/image70.png"/><Relationship Id="rId9" Type="http://schemas.openxmlformats.org/officeDocument/2006/relationships/customXml" Target="../ink/ink3.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79D3-7F39-4696-9DC3-27A1256466B2}"/>
              </a:ext>
            </a:extLst>
          </p:cNvPr>
          <p:cNvSpPr>
            <a:spLocks noGrp="1"/>
          </p:cNvSpPr>
          <p:nvPr>
            <p:ph type="ctrTitle"/>
          </p:nvPr>
        </p:nvSpPr>
        <p:spPr/>
        <p:txBody>
          <a:bodyPr>
            <a:normAutofit fontScale="90000"/>
          </a:bodyPr>
          <a:lstStyle/>
          <a:p>
            <a:r>
              <a:rPr lang="en-US" dirty="0"/>
              <a:t>Exploring the </a:t>
            </a:r>
            <a:r>
              <a:rPr lang="en-US" dirty="0" err="1"/>
              <a:t>matings</a:t>
            </a:r>
            <a:r>
              <a:rPr lang="en-US" dirty="0"/>
              <a:t> of Misiurewicz polynomials with finite subdivision rules</a:t>
            </a:r>
          </a:p>
        </p:txBody>
      </p:sp>
      <p:sp>
        <p:nvSpPr>
          <p:cNvPr id="3" name="Subtitle 2">
            <a:extLst>
              <a:ext uri="{FF2B5EF4-FFF2-40B4-BE49-F238E27FC236}">
                <a16:creationId xmlns:a16="http://schemas.microsoft.com/office/drawing/2014/main" id="{3AA78361-4BA3-4C85-8097-C11585C90C55}"/>
              </a:ext>
            </a:extLst>
          </p:cNvPr>
          <p:cNvSpPr>
            <a:spLocks noGrp="1"/>
          </p:cNvSpPr>
          <p:nvPr>
            <p:ph type="subTitle" idx="1"/>
          </p:nvPr>
        </p:nvSpPr>
        <p:spPr/>
        <p:txBody>
          <a:bodyPr/>
          <a:lstStyle/>
          <a:p>
            <a:r>
              <a:rPr lang="en-US" dirty="0"/>
              <a:t>Jeremiah Zonio</a:t>
            </a:r>
          </a:p>
          <a:p>
            <a:r>
              <a:rPr lang="en-US" dirty="0"/>
              <a:t>Bellarmine University</a:t>
            </a:r>
          </a:p>
        </p:txBody>
      </p:sp>
      <p:pic>
        <p:nvPicPr>
          <p:cNvPr id="5" name="Picture 4" descr="Logo&#10;&#10;Description automatically generated">
            <a:extLst>
              <a:ext uri="{FF2B5EF4-FFF2-40B4-BE49-F238E27FC236}">
                <a16:creationId xmlns:a16="http://schemas.microsoft.com/office/drawing/2014/main" id="{5FDF375C-C8A9-4F06-9328-CF3CD80E8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475" y="4429919"/>
            <a:ext cx="2305050" cy="2286000"/>
          </a:xfrm>
          <a:prstGeom prst="rect">
            <a:avLst/>
          </a:prstGeom>
        </p:spPr>
      </p:pic>
    </p:spTree>
    <p:extLst>
      <p:ext uri="{BB962C8B-B14F-4D97-AF65-F5344CB8AC3E}">
        <p14:creationId xmlns:p14="http://schemas.microsoft.com/office/powerpoint/2010/main" val="2273993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1B8A-A57D-4614-85C3-9F4E19EAB489}"/>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a:solidFill>
                  <a:schemeClr val="tx1"/>
                </a:solidFill>
                <a:latin typeface="+mj-lt"/>
                <a:ea typeface="+mj-ea"/>
                <a:cs typeface="+mj-cs"/>
              </a:rPr>
              <a:t>Building the 1 skeleton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9DB12A-B624-49C3-A45F-8765BB20B1D4}"/>
                  </a:ext>
                </a:extLst>
              </p:cNvPr>
              <p:cNvSpPr txBox="1"/>
              <p:nvPr/>
            </p:nvSpPr>
            <p:spPr>
              <a:xfrm>
                <a:off x="648931" y="2438400"/>
                <a:ext cx="3505494" cy="3785419"/>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2000"/>
                  <a:t>We want to glue together the two Hubbard Trees like so</a:t>
                </a:r>
              </a:p>
              <a:p>
                <a:pPr marL="285750" indent="-228600" defTabSz="914400">
                  <a:lnSpc>
                    <a:spcPct val="90000"/>
                  </a:lnSpc>
                  <a:spcAft>
                    <a:spcPts val="600"/>
                  </a:spcAft>
                  <a:buFont typeface="Arial" panose="020B0604020202020204" pitchFamily="34" charset="0"/>
                  <a:buChar char="•"/>
                </a:pPr>
                <a:r>
                  <a:rPr lang="en-US" sz="2000"/>
                  <a:t>This serves as the 1 skeleton, </a:t>
                </a:r>
                <a14:m>
                  <m:oMath xmlns:m="http://schemas.openxmlformats.org/officeDocument/2006/math">
                    <m:sSub>
                      <m:sSubPr>
                        <m:ctrlPr>
                          <a:rPr lang="en-US" sz="2000" b="0" i="1">
                            <a:latin typeface="Cambria Math" panose="02040503050406030204" pitchFamily="18" charset="0"/>
                          </a:rPr>
                        </m:ctrlPr>
                      </m:sSubPr>
                      <m:e>
                        <m:r>
                          <a:rPr lang="en-US" sz="2000" b="0" i="1">
                            <a:latin typeface="Cambria Math" panose="02040503050406030204" pitchFamily="18" charset="0"/>
                          </a:rPr>
                          <m:t>𝑆</m:t>
                        </m:r>
                      </m:e>
                      <m:sub>
                        <m:r>
                          <a:rPr lang="en-US" sz="2000" b="0" i="1">
                            <a:latin typeface="Cambria Math" panose="02040503050406030204" pitchFamily="18" charset="0"/>
                          </a:rPr>
                          <m:t>𝑅</m:t>
                        </m:r>
                      </m:sub>
                    </m:sSub>
                  </m:oMath>
                </a14:m>
                <a:r>
                  <a:rPr lang="en-US" sz="2000"/>
                  <a:t> to be subdivided by the subdivision rule </a:t>
                </a:r>
                <a14:m>
                  <m:oMath xmlns:m="http://schemas.openxmlformats.org/officeDocument/2006/math">
                    <m:r>
                      <a:rPr lang="en-US" sz="2000" b="0" i="1">
                        <a:latin typeface="Cambria Math" panose="02040503050406030204" pitchFamily="18" charset="0"/>
                      </a:rPr>
                      <m:t>𝑅</m:t>
                    </m:r>
                  </m:oMath>
                </a14:m>
                <a:endParaRPr lang="en-US" sz="2000"/>
              </a:p>
            </p:txBody>
          </p:sp>
        </mc:Choice>
        <mc:Fallback xmlns="">
          <p:sp>
            <p:nvSpPr>
              <p:cNvPr id="3" name="TextBox 2">
                <a:extLst>
                  <a:ext uri="{FF2B5EF4-FFF2-40B4-BE49-F238E27FC236}">
                    <a16:creationId xmlns:a16="http://schemas.microsoft.com/office/drawing/2014/main" id="{F79DB12A-B624-49C3-A45F-8765BB20B1D4}"/>
                  </a:ext>
                </a:extLst>
              </p:cNvPr>
              <p:cNvSpPr txBox="1">
                <a:spLocks noRot="1" noChangeAspect="1" noMove="1" noResize="1" noEditPoints="1" noAdjustHandles="1" noChangeArrowheads="1" noChangeShapeType="1" noTextEdit="1"/>
              </p:cNvSpPr>
              <p:nvPr/>
            </p:nvSpPr>
            <p:spPr>
              <a:xfrm>
                <a:off x="648931" y="2438400"/>
                <a:ext cx="3505494" cy="3785419"/>
              </a:xfrm>
              <a:prstGeom prst="rect">
                <a:avLst/>
              </a:prstGeom>
              <a:blipFill>
                <a:blip r:embed="rId2"/>
                <a:stretch>
                  <a:fillRect t="-1610" r="-2083"/>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a:extLst>
              <a:ext uri="{FF2B5EF4-FFF2-40B4-BE49-F238E27FC236}">
                <a16:creationId xmlns:a16="http://schemas.microsoft.com/office/drawing/2014/main" id="{F894379C-5FA2-44F7-A8F1-411CD0C9252B}"/>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21321" y="-442852"/>
            <a:ext cx="6188413" cy="8752631"/>
          </a:xfrm>
          <a:prstGeom prst="rect">
            <a:avLst/>
          </a:prstGeom>
          <a:effectLst/>
        </p:spPr>
      </p:pic>
    </p:spTree>
    <p:extLst>
      <p:ext uri="{BB962C8B-B14F-4D97-AF65-F5344CB8AC3E}">
        <p14:creationId xmlns:p14="http://schemas.microsoft.com/office/powerpoint/2010/main" val="617755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AF69C2A-C2F7-487B-9A8C-4D7B47786BD6}"/>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a:solidFill>
                      <a:schemeClr val="tx1"/>
                    </a:solidFill>
                    <a:latin typeface="+mj-lt"/>
                    <a:ea typeface="+mj-ea"/>
                    <a:cs typeface="+mj-cs"/>
                  </a:rPr>
                  <a:t>Building </a:t>
                </a:r>
                <a14:m>
                  <m:oMath xmlns:m="http://schemas.openxmlformats.org/officeDocument/2006/math">
                    <m:r>
                      <a:rPr lang="en-US" b="0" i="1" kern="1200">
                        <a:solidFill>
                          <a:schemeClr val="tx1"/>
                        </a:solidFill>
                        <a:latin typeface="Cambria Math" panose="02040503050406030204" pitchFamily="18" charset="0"/>
                        <a:ea typeface="+mj-ea"/>
                        <a:cs typeface="+mj-cs"/>
                      </a:rPr>
                      <m:t>𝑅</m:t>
                    </m:r>
                  </m:oMath>
                </a14:m>
                <a:endParaRPr lang="en-US" kern="1200">
                  <a:solidFill>
                    <a:schemeClr val="tx1"/>
                  </a:solidFill>
                  <a:latin typeface="+mj-lt"/>
                  <a:ea typeface="+mj-ea"/>
                  <a:cs typeface="+mj-cs"/>
                </a:endParaRPr>
              </a:p>
            </p:txBody>
          </p:sp>
        </mc:Choice>
        <mc:Fallback xmlns="">
          <p:sp>
            <p:nvSpPr>
              <p:cNvPr id="2" name="Title 1">
                <a:extLst>
                  <a:ext uri="{FF2B5EF4-FFF2-40B4-BE49-F238E27FC236}">
                    <a16:creationId xmlns:a16="http://schemas.microsoft.com/office/drawing/2014/main" id="{8AF69C2A-C2F7-487B-9A8C-4D7B47786BD6}"/>
                  </a:ext>
                </a:extLst>
              </p:cNvPr>
              <p:cNvSpPr>
                <a:spLocks noGrp="1" noRot="1" noChangeAspect="1" noMove="1" noResize="1" noEditPoints="1" noAdjustHandles="1" noChangeArrowheads="1" noChangeShapeType="1" noTextEdit="1"/>
              </p:cNvSpPr>
              <p:nvPr>
                <p:ph type="title"/>
              </p:nvPr>
            </p:nvSpPr>
            <p:spPr>
              <a:xfrm>
                <a:off x="648929" y="629266"/>
                <a:ext cx="3505495" cy="1622321"/>
              </a:xfrm>
              <a:blipFill>
                <a:blip r:embed="rId2"/>
                <a:stretch>
                  <a:fillRect l="-69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3BB4F7B-E5C5-425C-B80A-3604C949E9AE}"/>
                  </a:ext>
                </a:extLst>
              </p:cNvPr>
              <p:cNvSpPr txBox="1"/>
              <p:nvPr/>
            </p:nvSpPr>
            <p:spPr>
              <a:xfrm>
                <a:off x="648931" y="2438400"/>
                <a:ext cx="3505494" cy="3785419"/>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2000"/>
                  <a:t>To derive the subdivision rule, we take the preimage of each tree and then we reglue the trees back together such that the forward image of the function takes each endpoint to the same points contained in </a:t>
                </a:r>
                <a14:m>
                  <m:oMath xmlns:m="http://schemas.openxmlformats.org/officeDocument/2006/math">
                    <m:sSub>
                      <m:sSubPr>
                        <m:ctrlPr>
                          <a:rPr lang="en-US" sz="2000" b="0" i="1">
                            <a:latin typeface="Cambria Math" panose="02040503050406030204" pitchFamily="18" charset="0"/>
                          </a:rPr>
                        </m:ctrlPr>
                      </m:sSubPr>
                      <m:e>
                        <m:r>
                          <a:rPr lang="en-US" sz="2000" b="0" i="1">
                            <a:latin typeface="Cambria Math" panose="02040503050406030204" pitchFamily="18" charset="0"/>
                          </a:rPr>
                          <m:t>𝑆</m:t>
                        </m:r>
                      </m:e>
                      <m:sub>
                        <m:r>
                          <a:rPr lang="en-US" sz="2000" b="0" i="1">
                            <a:latin typeface="Cambria Math" panose="02040503050406030204" pitchFamily="18" charset="0"/>
                          </a:rPr>
                          <m:t>𝑅</m:t>
                        </m:r>
                      </m:sub>
                    </m:sSub>
                  </m:oMath>
                </a14:m>
                <a:endParaRPr lang="en-US" sz="2000"/>
              </a:p>
            </p:txBody>
          </p:sp>
        </mc:Choice>
        <mc:Fallback xmlns="">
          <p:sp>
            <p:nvSpPr>
              <p:cNvPr id="6" name="TextBox 5">
                <a:extLst>
                  <a:ext uri="{FF2B5EF4-FFF2-40B4-BE49-F238E27FC236}">
                    <a16:creationId xmlns:a16="http://schemas.microsoft.com/office/drawing/2014/main" id="{23BB4F7B-E5C5-425C-B80A-3604C949E9AE}"/>
                  </a:ext>
                </a:extLst>
              </p:cNvPr>
              <p:cNvSpPr txBox="1">
                <a:spLocks noRot="1" noChangeAspect="1" noMove="1" noResize="1" noEditPoints="1" noAdjustHandles="1" noChangeArrowheads="1" noChangeShapeType="1" noTextEdit="1"/>
              </p:cNvSpPr>
              <p:nvPr/>
            </p:nvSpPr>
            <p:spPr>
              <a:xfrm>
                <a:off x="648931" y="2438400"/>
                <a:ext cx="3505494" cy="3785419"/>
              </a:xfrm>
              <a:prstGeom prst="rect">
                <a:avLst/>
              </a:prstGeom>
              <a:blipFill>
                <a:blip r:embed="rId3"/>
                <a:stretch>
                  <a:fillRect t="-1610" r="-3299"/>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a:extLst>
              <a:ext uri="{FF2B5EF4-FFF2-40B4-BE49-F238E27FC236}">
                <a16:creationId xmlns:a16="http://schemas.microsoft.com/office/drawing/2014/main" id="{BD8360BF-618E-4E49-867B-8FE4455C2991}"/>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p:blipFill>
        <p:spPr>
          <a:xfrm>
            <a:off x="5447740" y="-770137"/>
            <a:ext cx="5935576" cy="8395028"/>
          </a:xfrm>
          <a:prstGeom prst="rect">
            <a:avLst/>
          </a:prstGeom>
          <a:effectLst/>
        </p:spPr>
      </p:pic>
    </p:spTree>
    <p:extLst>
      <p:ext uri="{BB962C8B-B14F-4D97-AF65-F5344CB8AC3E}">
        <p14:creationId xmlns:p14="http://schemas.microsoft.com/office/powerpoint/2010/main" val="2668871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A351-5C7B-45C3-B855-72FDE78B5F28}"/>
              </a:ext>
            </a:extLst>
          </p:cNvPr>
          <p:cNvSpPr>
            <a:spLocks noGrp="1"/>
          </p:cNvSpPr>
          <p:nvPr>
            <p:ph type="title"/>
          </p:nvPr>
        </p:nvSpPr>
        <p:spPr>
          <a:xfrm>
            <a:off x="648929" y="629266"/>
            <a:ext cx="3505495" cy="1622321"/>
          </a:xfrm>
        </p:spPr>
        <p:txBody>
          <a:bodyPr vert="horz" lIns="91440" tIns="45720" rIns="91440" bIns="45720" rtlCol="0">
            <a:normAutofit/>
          </a:bodyPr>
          <a:lstStyle/>
          <a:p>
            <a:r>
              <a:rPr lang="en-US" kern="1200">
                <a:latin typeface="+mj-lt"/>
                <a:ea typeface="+mj-ea"/>
                <a:cs typeface="+mj-cs"/>
              </a:rPr>
              <a:t>Subdivision Complex</a:t>
            </a:r>
          </a:p>
        </p:txBody>
      </p:sp>
      <mc:AlternateContent xmlns:mc="http://schemas.openxmlformats.org/markup-compatibility/2006" xmlns:a14="http://schemas.microsoft.com/office/drawing/2010/main">
        <mc:Choice Requires="a14">
          <p:sp>
            <p:nvSpPr>
              <p:cNvPr id="23" name="Content Placeholder 22">
                <a:extLst>
                  <a:ext uri="{FF2B5EF4-FFF2-40B4-BE49-F238E27FC236}">
                    <a16:creationId xmlns:a16="http://schemas.microsoft.com/office/drawing/2014/main" id="{BBA77FD9-A128-4210-BC67-0BB4F3B96402}"/>
                  </a:ext>
                </a:extLst>
              </p:cNvPr>
              <p:cNvSpPr>
                <a:spLocks noGrp="1"/>
              </p:cNvSpPr>
              <p:nvPr>
                <p:ph idx="1"/>
              </p:nvPr>
            </p:nvSpPr>
            <p:spPr>
              <a:xfrm>
                <a:off x="648931" y="2438400"/>
                <a:ext cx="3505494" cy="3785419"/>
              </a:xfrm>
            </p:spPr>
            <p:txBody>
              <a:bodyPr>
                <a:normAutofit/>
              </a:bodyPr>
              <a:lstStyle/>
              <a:p>
                <a:r>
                  <a:rPr lang="en-US" sz="2000" dirty="0"/>
                  <a:t>Allows us to see how </a:t>
                </a:r>
                <a14:m>
                  <m:oMath xmlns:m="http://schemas.openxmlformats.org/officeDocument/2006/math">
                    <m:r>
                      <a:rPr lang="en-US" sz="2000" b="0" i="1" smtClean="0">
                        <a:latin typeface="Cambria Math" panose="02040503050406030204" pitchFamily="18" charset="0"/>
                      </a:rPr>
                      <m:t>𝑅</m:t>
                    </m:r>
                  </m:oMath>
                </a14:m>
                <a:r>
                  <a:rPr lang="en-US" sz="2000" dirty="0"/>
                  <a:t> subdivides tiles of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𝑅</m:t>
                        </m:r>
                      </m:sub>
                    </m:sSub>
                  </m:oMath>
                </a14:m>
                <a:endParaRPr lang="en-US" sz="2000" dirty="0"/>
              </a:p>
            </p:txBody>
          </p:sp>
        </mc:Choice>
        <mc:Fallback xmlns="">
          <p:sp>
            <p:nvSpPr>
              <p:cNvPr id="23" name="Content Placeholder 22">
                <a:extLst>
                  <a:ext uri="{FF2B5EF4-FFF2-40B4-BE49-F238E27FC236}">
                    <a16:creationId xmlns:a16="http://schemas.microsoft.com/office/drawing/2014/main" id="{BBA77FD9-A128-4210-BC67-0BB4F3B96402}"/>
                  </a:ext>
                </a:extLst>
              </p:cNvPr>
              <p:cNvSpPr>
                <a:spLocks noGrp="1" noRot="1" noChangeAspect="1" noMove="1" noResize="1" noEditPoints="1" noAdjustHandles="1" noChangeArrowheads="1" noChangeShapeType="1" noTextEdit="1"/>
              </p:cNvSpPr>
              <p:nvPr>
                <p:ph idx="1"/>
              </p:nvPr>
            </p:nvSpPr>
            <p:spPr>
              <a:xfrm>
                <a:off x="648931" y="2438400"/>
                <a:ext cx="3505494" cy="3785419"/>
              </a:xfrm>
              <a:blipFill>
                <a:blip r:embed="rId2"/>
                <a:stretch>
                  <a:fillRect l="-1563" t="-1610"/>
                </a:stretch>
              </a:blipFill>
            </p:spPr>
            <p:txBody>
              <a:bodyPr/>
              <a:lstStyle/>
              <a:p>
                <a:r>
                  <a:rPr lang="en-US">
                    <a:noFill/>
                  </a:rPr>
                  <a:t> </a:t>
                </a:r>
              </a:p>
            </p:txBody>
          </p:sp>
        </mc:Fallback>
      </mc:AlternateContent>
      <p:sp>
        <p:nvSpPr>
          <p:cNvPr id="26" name="Rectangle 2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3C5C253E-6379-4044-BE45-EA4CA4295E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86400" y="-274668"/>
            <a:ext cx="5924406" cy="8379230"/>
          </a:xfrm>
          <a:prstGeom prst="rect">
            <a:avLst/>
          </a:prstGeom>
          <a:effectLst/>
        </p:spPr>
      </p:pic>
      <p:grpSp>
        <p:nvGrpSpPr>
          <p:cNvPr id="13" name="Group 12">
            <a:extLst>
              <a:ext uri="{FF2B5EF4-FFF2-40B4-BE49-F238E27FC236}">
                <a16:creationId xmlns:a16="http://schemas.microsoft.com/office/drawing/2014/main" id="{6B7F5789-F5BF-4DB8-96E6-D917103AAF62}"/>
              </a:ext>
            </a:extLst>
          </p:cNvPr>
          <p:cNvGrpSpPr/>
          <p:nvPr/>
        </p:nvGrpSpPr>
        <p:grpSpPr>
          <a:xfrm>
            <a:off x="5830569" y="2380022"/>
            <a:ext cx="2108880" cy="1128240"/>
            <a:chOff x="5830569" y="2380022"/>
            <a:chExt cx="2108880" cy="1128240"/>
          </a:xfrm>
        </p:grpSpPr>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10C7198A-CCDB-4EE0-B8D6-6BEDE29892E3}"/>
                    </a:ext>
                  </a:extLst>
                </p14:cNvPr>
                <p14:cNvContentPartPr/>
                <p14:nvPr/>
              </p14:nvContentPartPr>
              <p14:xfrm>
                <a:off x="6869169" y="2380022"/>
                <a:ext cx="298440" cy="581040"/>
              </p14:xfrm>
            </p:contentPart>
          </mc:Choice>
          <mc:Fallback xmlns="">
            <p:pic>
              <p:nvPicPr>
                <p:cNvPr id="8" name="Ink 7">
                  <a:extLst>
                    <a:ext uri="{FF2B5EF4-FFF2-40B4-BE49-F238E27FC236}">
                      <a16:creationId xmlns:a16="http://schemas.microsoft.com/office/drawing/2014/main" id="{10C7198A-CCDB-4EE0-B8D6-6BEDE29892E3}"/>
                    </a:ext>
                  </a:extLst>
                </p:cNvPr>
                <p:cNvPicPr/>
                <p:nvPr/>
              </p:nvPicPr>
              <p:blipFill>
                <a:blip r:embed="rId6"/>
                <a:stretch>
                  <a:fillRect/>
                </a:stretch>
              </p:blipFill>
              <p:spPr>
                <a:xfrm>
                  <a:off x="6851529" y="2362382"/>
                  <a:ext cx="334080" cy="61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35768E62-018B-4E09-82C4-E7028C18E01B}"/>
                    </a:ext>
                  </a:extLst>
                </p14:cNvPr>
                <p14:cNvContentPartPr/>
                <p14:nvPr/>
              </p14:nvContentPartPr>
              <p14:xfrm>
                <a:off x="5830569" y="2962862"/>
                <a:ext cx="1052280" cy="545400"/>
              </p14:xfrm>
            </p:contentPart>
          </mc:Choice>
          <mc:Fallback xmlns="">
            <p:pic>
              <p:nvPicPr>
                <p:cNvPr id="9" name="Ink 8">
                  <a:extLst>
                    <a:ext uri="{FF2B5EF4-FFF2-40B4-BE49-F238E27FC236}">
                      <a16:creationId xmlns:a16="http://schemas.microsoft.com/office/drawing/2014/main" id="{35768E62-018B-4E09-82C4-E7028C18E01B}"/>
                    </a:ext>
                  </a:extLst>
                </p:cNvPr>
                <p:cNvPicPr/>
                <p:nvPr/>
              </p:nvPicPr>
              <p:blipFill>
                <a:blip r:embed="rId8"/>
                <a:stretch>
                  <a:fillRect/>
                </a:stretch>
              </p:blipFill>
              <p:spPr>
                <a:xfrm>
                  <a:off x="5812929" y="2945222"/>
                  <a:ext cx="1087920" cy="581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6FE9D2F9-97B8-4A8E-A065-B0DFF2F6935B}"/>
                    </a:ext>
                  </a:extLst>
                </p14:cNvPr>
                <p14:cNvContentPartPr/>
                <p14:nvPr/>
              </p14:nvContentPartPr>
              <p14:xfrm>
                <a:off x="7539849" y="3218462"/>
                <a:ext cx="399600" cy="288000"/>
              </p14:xfrm>
            </p:contentPart>
          </mc:Choice>
          <mc:Fallback xmlns="">
            <p:pic>
              <p:nvPicPr>
                <p:cNvPr id="11" name="Ink 10">
                  <a:extLst>
                    <a:ext uri="{FF2B5EF4-FFF2-40B4-BE49-F238E27FC236}">
                      <a16:creationId xmlns:a16="http://schemas.microsoft.com/office/drawing/2014/main" id="{6FE9D2F9-97B8-4A8E-A065-B0DFF2F6935B}"/>
                    </a:ext>
                  </a:extLst>
                </p:cNvPr>
                <p:cNvPicPr/>
                <p:nvPr/>
              </p:nvPicPr>
              <p:blipFill>
                <a:blip r:embed="rId10"/>
                <a:stretch>
                  <a:fillRect/>
                </a:stretch>
              </p:blipFill>
              <p:spPr>
                <a:xfrm>
                  <a:off x="7521849" y="3200462"/>
                  <a:ext cx="4352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74E4CCEE-C523-4322-8FAC-B066D4C1A1C5}"/>
                    </a:ext>
                  </a:extLst>
                </p14:cNvPr>
                <p14:cNvContentPartPr/>
                <p14:nvPr/>
              </p14:nvContentPartPr>
              <p14:xfrm>
                <a:off x="6851889" y="2969342"/>
                <a:ext cx="639720" cy="221400"/>
              </p14:xfrm>
            </p:contentPart>
          </mc:Choice>
          <mc:Fallback xmlns="">
            <p:pic>
              <p:nvPicPr>
                <p:cNvPr id="12" name="Ink 11">
                  <a:extLst>
                    <a:ext uri="{FF2B5EF4-FFF2-40B4-BE49-F238E27FC236}">
                      <a16:creationId xmlns:a16="http://schemas.microsoft.com/office/drawing/2014/main" id="{74E4CCEE-C523-4322-8FAC-B066D4C1A1C5}"/>
                    </a:ext>
                  </a:extLst>
                </p:cNvPr>
                <p:cNvPicPr/>
                <p:nvPr/>
              </p:nvPicPr>
              <p:blipFill>
                <a:blip r:embed="rId12"/>
                <a:stretch>
                  <a:fillRect/>
                </a:stretch>
              </p:blipFill>
              <p:spPr>
                <a:xfrm>
                  <a:off x="6833889" y="2951702"/>
                  <a:ext cx="675360" cy="257040"/>
                </a:xfrm>
                <a:prstGeom prst="rect">
                  <a:avLst/>
                </a:prstGeom>
              </p:spPr>
            </p:pic>
          </mc:Fallback>
        </mc:AlternateContent>
      </p:grpSp>
      <p:grpSp>
        <p:nvGrpSpPr>
          <p:cNvPr id="20" name="Group 19">
            <a:extLst>
              <a:ext uri="{FF2B5EF4-FFF2-40B4-BE49-F238E27FC236}">
                <a16:creationId xmlns:a16="http://schemas.microsoft.com/office/drawing/2014/main" id="{1D553708-F329-4C54-9B3D-48A5E6EC8486}"/>
              </a:ext>
            </a:extLst>
          </p:cNvPr>
          <p:cNvGrpSpPr/>
          <p:nvPr/>
        </p:nvGrpSpPr>
        <p:grpSpPr>
          <a:xfrm>
            <a:off x="5837409" y="3500342"/>
            <a:ext cx="2107080" cy="1035720"/>
            <a:chOff x="5837409" y="3500342"/>
            <a:chExt cx="2107080" cy="1035720"/>
          </a:xfrm>
        </p:grpSpPr>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1B8EC153-9E29-4296-B16B-25AC3CE3AD97}"/>
                    </a:ext>
                  </a:extLst>
                </p14:cNvPr>
                <p14:cNvContentPartPr/>
                <p14:nvPr/>
              </p14:nvContentPartPr>
              <p14:xfrm>
                <a:off x="6579369" y="3500342"/>
                <a:ext cx="1365120" cy="1035720"/>
              </p14:xfrm>
            </p:contentPart>
          </mc:Choice>
          <mc:Fallback xmlns="">
            <p:pic>
              <p:nvPicPr>
                <p:cNvPr id="14" name="Ink 13">
                  <a:extLst>
                    <a:ext uri="{FF2B5EF4-FFF2-40B4-BE49-F238E27FC236}">
                      <a16:creationId xmlns:a16="http://schemas.microsoft.com/office/drawing/2014/main" id="{1B8EC153-9E29-4296-B16B-25AC3CE3AD97}"/>
                    </a:ext>
                  </a:extLst>
                </p:cNvPr>
                <p:cNvPicPr/>
                <p:nvPr/>
              </p:nvPicPr>
              <p:blipFill>
                <a:blip r:embed="rId14"/>
                <a:stretch>
                  <a:fillRect/>
                </a:stretch>
              </p:blipFill>
              <p:spPr>
                <a:xfrm>
                  <a:off x="6561729" y="3482342"/>
                  <a:ext cx="1400760" cy="1071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FE6CE705-66B2-4EBB-9328-9EDE472B9BA4}"/>
                    </a:ext>
                  </a:extLst>
                </p14:cNvPr>
                <p14:cNvContentPartPr/>
                <p14:nvPr/>
              </p14:nvContentPartPr>
              <p14:xfrm>
                <a:off x="6292449" y="3799502"/>
                <a:ext cx="553320" cy="138600"/>
              </p14:xfrm>
            </p:contentPart>
          </mc:Choice>
          <mc:Fallback xmlns="">
            <p:pic>
              <p:nvPicPr>
                <p:cNvPr id="15" name="Ink 14">
                  <a:extLst>
                    <a:ext uri="{FF2B5EF4-FFF2-40B4-BE49-F238E27FC236}">
                      <a16:creationId xmlns:a16="http://schemas.microsoft.com/office/drawing/2014/main" id="{FE6CE705-66B2-4EBB-9328-9EDE472B9BA4}"/>
                    </a:ext>
                  </a:extLst>
                </p:cNvPr>
                <p:cNvPicPr/>
                <p:nvPr/>
              </p:nvPicPr>
              <p:blipFill>
                <a:blip r:embed="rId16"/>
                <a:stretch>
                  <a:fillRect/>
                </a:stretch>
              </p:blipFill>
              <p:spPr>
                <a:xfrm>
                  <a:off x="6274449" y="3781862"/>
                  <a:ext cx="588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8AE71CB9-18AB-4E07-9E0B-67063C774B71}"/>
                    </a:ext>
                  </a:extLst>
                </p14:cNvPr>
                <p14:cNvContentPartPr/>
                <p14:nvPr/>
              </p14:nvContentPartPr>
              <p14:xfrm>
                <a:off x="5837409" y="3533102"/>
                <a:ext cx="396720" cy="230400"/>
              </p14:xfrm>
            </p:contentPart>
          </mc:Choice>
          <mc:Fallback xmlns="">
            <p:pic>
              <p:nvPicPr>
                <p:cNvPr id="16" name="Ink 15">
                  <a:extLst>
                    <a:ext uri="{FF2B5EF4-FFF2-40B4-BE49-F238E27FC236}">
                      <a16:creationId xmlns:a16="http://schemas.microsoft.com/office/drawing/2014/main" id="{8AE71CB9-18AB-4E07-9E0B-67063C774B71}"/>
                    </a:ext>
                  </a:extLst>
                </p:cNvPr>
                <p:cNvPicPr/>
                <p:nvPr/>
              </p:nvPicPr>
              <p:blipFill>
                <a:blip r:embed="rId18"/>
                <a:stretch>
                  <a:fillRect/>
                </a:stretch>
              </p:blipFill>
              <p:spPr>
                <a:xfrm>
                  <a:off x="5819409" y="3515102"/>
                  <a:ext cx="432360" cy="26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34" name="Ink 33">
                <a:extLst>
                  <a:ext uri="{FF2B5EF4-FFF2-40B4-BE49-F238E27FC236}">
                    <a16:creationId xmlns:a16="http://schemas.microsoft.com/office/drawing/2014/main" id="{D53324C7-72A3-472C-88C2-917EB753F53C}"/>
                  </a:ext>
                </a:extLst>
              </p14:cNvPr>
              <p14:cNvContentPartPr/>
              <p14:nvPr/>
            </p14:nvContentPartPr>
            <p14:xfrm>
              <a:off x="8964302" y="2450858"/>
              <a:ext cx="803880" cy="500760"/>
            </p14:xfrm>
          </p:contentPart>
        </mc:Choice>
        <mc:Fallback xmlns="">
          <p:pic>
            <p:nvPicPr>
              <p:cNvPr id="34" name="Ink 33">
                <a:extLst>
                  <a:ext uri="{FF2B5EF4-FFF2-40B4-BE49-F238E27FC236}">
                    <a16:creationId xmlns:a16="http://schemas.microsoft.com/office/drawing/2014/main" id="{D53324C7-72A3-472C-88C2-917EB753F53C}"/>
                  </a:ext>
                </a:extLst>
              </p:cNvPr>
              <p:cNvPicPr/>
              <p:nvPr/>
            </p:nvPicPr>
            <p:blipFill>
              <a:blip r:embed="rId20"/>
              <a:stretch>
                <a:fillRect/>
              </a:stretch>
            </p:blipFill>
            <p:spPr>
              <a:xfrm>
                <a:off x="8946662" y="2433218"/>
                <a:ext cx="839520"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Ink 35">
                <a:extLst>
                  <a:ext uri="{FF2B5EF4-FFF2-40B4-BE49-F238E27FC236}">
                    <a16:creationId xmlns:a16="http://schemas.microsoft.com/office/drawing/2014/main" id="{1FE69F8F-A051-4B21-8411-1B002EC8D642}"/>
                  </a:ext>
                </a:extLst>
              </p14:cNvPr>
              <p14:cNvContentPartPr/>
              <p14:nvPr/>
            </p14:nvContentPartPr>
            <p14:xfrm>
              <a:off x="10417622" y="2944418"/>
              <a:ext cx="312840" cy="504000"/>
            </p14:xfrm>
          </p:contentPart>
        </mc:Choice>
        <mc:Fallback xmlns="">
          <p:pic>
            <p:nvPicPr>
              <p:cNvPr id="36" name="Ink 35">
                <a:extLst>
                  <a:ext uri="{FF2B5EF4-FFF2-40B4-BE49-F238E27FC236}">
                    <a16:creationId xmlns:a16="http://schemas.microsoft.com/office/drawing/2014/main" id="{1FE69F8F-A051-4B21-8411-1B002EC8D642}"/>
                  </a:ext>
                </a:extLst>
              </p:cNvPr>
              <p:cNvPicPr/>
              <p:nvPr/>
            </p:nvPicPr>
            <p:blipFill>
              <a:blip r:embed="rId22"/>
              <a:stretch>
                <a:fillRect/>
              </a:stretch>
            </p:blipFill>
            <p:spPr>
              <a:xfrm>
                <a:off x="10399622" y="2926418"/>
                <a:ext cx="34848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7" name="Ink 36">
                <a:extLst>
                  <a:ext uri="{FF2B5EF4-FFF2-40B4-BE49-F238E27FC236}">
                    <a16:creationId xmlns:a16="http://schemas.microsoft.com/office/drawing/2014/main" id="{F42CF924-4F70-4D7A-BFCD-49A40350EB2E}"/>
                  </a:ext>
                </a:extLst>
              </p14:cNvPr>
              <p14:cNvContentPartPr/>
              <p14:nvPr/>
            </p14:nvContentPartPr>
            <p14:xfrm>
              <a:off x="9848822" y="2470298"/>
              <a:ext cx="858960" cy="488160"/>
            </p14:xfrm>
          </p:contentPart>
        </mc:Choice>
        <mc:Fallback xmlns="">
          <p:pic>
            <p:nvPicPr>
              <p:cNvPr id="37" name="Ink 36">
                <a:extLst>
                  <a:ext uri="{FF2B5EF4-FFF2-40B4-BE49-F238E27FC236}">
                    <a16:creationId xmlns:a16="http://schemas.microsoft.com/office/drawing/2014/main" id="{F42CF924-4F70-4D7A-BFCD-49A40350EB2E}"/>
                  </a:ext>
                </a:extLst>
              </p:cNvPr>
              <p:cNvPicPr/>
              <p:nvPr/>
            </p:nvPicPr>
            <p:blipFill>
              <a:blip r:embed="rId24"/>
              <a:stretch>
                <a:fillRect/>
              </a:stretch>
            </p:blipFill>
            <p:spPr>
              <a:xfrm>
                <a:off x="9831182" y="2452658"/>
                <a:ext cx="894600" cy="523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8" name="Ink 47">
                <a:extLst>
                  <a:ext uri="{FF2B5EF4-FFF2-40B4-BE49-F238E27FC236}">
                    <a16:creationId xmlns:a16="http://schemas.microsoft.com/office/drawing/2014/main" id="{1BC4EEA1-1CA0-421D-AD66-F6890A8F3FBF}"/>
                  </a:ext>
                </a:extLst>
              </p14:cNvPr>
              <p14:cNvContentPartPr/>
              <p14:nvPr/>
            </p14:nvContentPartPr>
            <p14:xfrm>
              <a:off x="10884482" y="3146128"/>
              <a:ext cx="20880" cy="33120"/>
            </p14:xfrm>
          </p:contentPart>
        </mc:Choice>
        <mc:Fallback xmlns="">
          <p:pic>
            <p:nvPicPr>
              <p:cNvPr id="48" name="Ink 47">
                <a:extLst>
                  <a:ext uri="{FF2B5EF4-FFF2-40B4-BE49-F238E27FC236}">
                    <a16:creationId xmlns:a16="http://schemas.microsoft.com/office/drawing/2014/main" id="{1BC4EEA1-1CA0-421D-AD66-F6890A8F3FBF}"/>
                  </a:ext>
                </a:extLst>
              </p:cNvPr>
              <p:cNvPicPr/>
              <p:nvPr/>
            </p:nvPicPr>
            <p:blipFill>
              <a:blip r:embed="rId26"/>
              <a:stretch>
                <a:fillRect/>
              </a:stretch>
            </p:blipFill>
            <p:spPr>
              <a:xfrm>
                <a:off x="10866842" y="3128128"/>
                <a:ext cx="56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 name="Ink 48">
                <a:extLst>
                  <a:ext uri="{FF2B5EF4-FFF2-40B4-BE49-F238E27FC236}">
                    <a16:creationId xmlns:a16="http://schemas.microsoft.com/office/drawing/2014/main" id="{DFE2D98C-A29B-483B-940F-40347D6A0D64}"/>
                  </a:ext>
                </a:extLst>
              </p14:cNvPr>
              <p14:cNvContentPartPr/>
              <p14:nvPr/>
            </p14:nvContentPartPr>
            <p14:xfrm>
              <a:off x="10834442" y="3075928"/>
              <a:ext cx="24480" cy="21600"/>
            </p14:xfrm>
          </p:contentPart>
        </mc:Choice>
        <mc:Fallback xmlns="">
          <p:pic>
            <p:nvPicPr>
              <p:cNvPr id="49" name="Ink 48">
                <a:extLst>
                  <a:ext uri="{FF2B5EF4-FFF2-40B4-BE49-F238E27FC236}">
                    <a16:creationId xmlns:a16="http://schemas.microsoft.com/office/drawing/2014/main" id="{DFE2D98C-A29B-483B-940F-40347D6A0D64}"/>
                  </a:ext>
                </a:extLst>
              </p:cNvPr>
              <p:cNvPicPr/>
              <p:nvPr/>
            </p:nvPicPr>
            <p:blipFill>
              <a:blip r:embed="rId28"/>
              <a:stretch>
                <a:fillRect/>
              </a:stretch>
            </p:blipFill>
            <p:spPr>
              <a:xfrm>
                <a:off x="10816802" y="3057928"/>
                <a:ext cx="60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0" name="Ink 49">
                <a:extLst>
                  <a:ext uri="{FF2B5EF4-FFF2-40B4-BE49-F238E27FC236}">
                    <a16:creationId xmlns:a16="http://schemas.microsoft.com/office/drawing/2014/main" id="{44CFC39C-A947-40EE-95C8-0AF693F8B362}"/>
                  </a:ext>
                </a:extLst>
              </p14:cNvPr>
              <p14:cNvContentPartPr/>
              <p14:nvPr/>
            </p14:nvContentPartPr>
            <p14:xfrm>
              <a:off x="10779722" y="3001408"/>
              <a:ext cx="16560" cy="24480"/>
            </p14:xfrm>
          </p:contentPart>
        </mc:Choice>
        <mc:Fallback xmlns="">
          <p:pic>
            <p:nvPicPr>
              <p:cNvPr id="50" name="Ink 49">
                <a:extLst>
                  <a:ext uri="{FF2B5EF4-FFF2-40B4-BE49-F238E27FC236}">
                    <a16:creationId xmlns:a16="http://schemas.microsoft.com/office/drawing/2014/main" id="{44CFC39C-A947-40EE-95C8-0AF693F8B362}"/>
                  </a:ext>
                </a:extLst>
              </p:cNvPr>
              <p:cNvPicPr/>
              <p:nvPr/>
            </p:nvPicPr>
            <p:blipFill>
              <a:blip r:embed="rId30"/>
              <a:stretch>
                <a:fillRect/>
              </a:stretch>
            </p:blipFill>
            <p:spPr>
              <a:xfrm>
                <a:off x="10762082" y="2983768"/>
                <a:ext cx="522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8" name="Ink 57">
                <a:extLst>
                  <a:ext uri="{FF2B5EF4-FFF2-40B4-BE49-F238E27FC236}">
                    <a16:creationId xmlns:a16="http://schemas.microsoft.com/office/drawing/2014/main" id="{142876E4-FE38-4389-9B0C-CF4B2FAFA8B8}"/>
                  </a:ext>
                </a:extLst>
              </p14:cNvPr>
              <p14:cNvContentPartPr/>
              <p14:nvPr/>
            </p14:nvContentPartPr>
            <p14:xfrm>
              <a:off x="10742214" y="3536767"/>
              <a:ext cx="336960" cy="482040"/>
            </p14:xfrm>
          </p:contentPart>
        </mc:Choice>
        <mc:Fallback xmlns="">
          <p:pic>
            <p:nvPicPr>
              <p:cNvPr id="58" name="Ink 57">
                <a:extLst>
                  <a:ext uri="{FF2B5EF4-FFF2-40B4-BE49-F238E27FC236}">
                    <a16:creationId xmlns:a16="http://schemas.microsoft.com/office/drawing/2014/main" id="{142876E4-FE38-4389-9B0C-CF4B2FAFA8B8}"/>
                  </a:ext>
                </a:extLst>
              </p:cNvPr>
              <p:cNvPicPr/>
              <p:nvPr/>
            </p:nvPicPr>
            <p:blipFill>
              <a:blip r:embed="rId32"/>
              <a:stretch>
                <a:fillRect/>
              </a:stretch>
            </p:blipFill>
            <p:spPr>
              <a:xfrm>
                <a:off x="10724214" y="3519127"/>
                <a:ext cx="37260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9" name="Ink 58">
                <a:extLst>
                  <a:ext uri="{FF2B5EF4-FFF2-40B4-BE49-F238E27FC236}">
                    <a16:creationId xmlns:a16="http://schemas.microsoft.com/office/drawing/2014/main" id="{FDAA115A-4E18-4852-BB89-E3F37F24B054}"/>
                  </a:ext>
                </a:extLst>
              </p14:cNvPr>
              <p14:cNvContentPartPr/>
              <p14:nvPr/>
            </p14:nvContentPartPr>
            <p14:xfrm>
              <a:off x="10412454" y="3516247"/>
              <a:ext cx="323280" cy="486000"/>
            </p14:xfrm>
          </p:contentPart>
        </mc:Choice>
        <mc:Fallback xmlns="">
          <p:pic>
            <p:nvPicPr>
              <p:cNvPr id="59" name="Ink 58">
                <a:extLst>
                  <a:ext uri="{FF2B5EF4-FFF2-40B4-BE49-F238E27FC236}">
                    <a16:creationId xmlns:a16="http://schemas.microsoft.com/office/drawing/2014/main" id="{FDAA115A-4E18-4852-BB89-E3F37F24B054}"/>
                  </a:ext>
                </a:extLst>
              </p:cNvPr>
              <p:cNvPicPr/>
              <p:nvPr/>
            </p:nvPicPr>
            <p:blipFill>
              <a:blip r:embed="rId34"/>
              <a:stretch>
                <a:fillRect/>
              </a:stretch>
            </p:blipFill>
            <p:spPr>
              <a:xfrm>
                <a:off x="10394454" y="3498607"/>
                <a:ext cx="35892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0" name="Ink 59">
                <a:extLst>
                  <a:ext uri="{FF2B5EF4-FFF2-40B4-BE49-F238E27FC236}">
                    <a16:creationId xmlns:a16="http://schemas.microsoft.com/office/drawing/2014/main" id="{F52A7B68-C357-452D-81D8-940336ACD220}"/>
                  </a:ext>
                </a:extLst>
              </p14:cNvPr>
              <p14:cNvContentPartPr/>
              <p14:nvPr/>
            </p14:nvContentPartPr>
            <p14:xfrm>
              <a:off x="9860574" y="4030687"/>
              <a:ext cx="889920" cy="469800"/>
            </p14:xfrm>
          </p:contentPart>
        </mc:Choice>
        <mc:Fallback xmlns="">
          <p:pic>
            <p:nvPicPr>
              <p:cNvPr id="60" name="Ink 59">
                <a:extLst>
                  <a:ext uri="{FF2B5EF4-FFF2-40B4-BE49-F238E27FC236}">
                    <a16:creationId xmlns:a16="http://schemas.microsoft.com/office/drawing/2014/main" id="{F52A7B68-C357-452D-81D8-940336ACD220}"/>
                  </a:ext>
                </a:extLst>
              </p:cNvPr>
              <p:cNvPicPr/>
              <p:nvPr/>
            </p:nvPicPr>
            <p:blipFill>
              <a:blip r:embed="rId36"/>
              <a:stretch>
                <a:fillRect/>
              </a:stretch>
            </p:blipFill>
            <p:spPr>
              <a:xfrm>
                <a:off x="9842574" y="4012687"/>
                <a:ext cx="925560" cy="505440"/>
              </a:xfrm>
              <a:prstGeom prst="rect">
                <a:avLst/>
              </a:prstGeom>
            </p:spPr>
          </p:pic>
        </mc:Fallback>
      </mc:AlternateContent>
      <p:grpSp>
        <p:nvGrpSpPr>
          <p:cNvPr id="68" name="Group 67">
            <a:extLst>
              <a:ext uri="{FF2B5EF4-FFF2-40B4-BE49-F238E27FC236}">
                <a16:creationId xmlns:a16="http://schemas.microsoft.com/office/drawing/2014/main" id="{FFDBDC98-F958-483E-A0AD-4EF0E1329008}"/>
              </a:ext>
            </a:extLst>
          </p:cNvPr>
          <p:cNvGrpSpPr/>
          <p:nvPr/>
        </p:nvGrpSpPr>
        <p:grpSpPr>
          <a:xfrm>
            <a:off x="8983614" y="3522727"/>
            <a:ext cx="794160" cy="996840"/>
            <a:chOff x="8983614" y="3522727"/>
            <a:chExt cx="794160" cy="996840"/>
          </a:xfrm>
        </p:grpSpPr>
        <mc:AlternateContent xmlns:mc="http://schemas.openxmlformats.org/markup-compatibility/2006" xmlns:p14="http://schemas.microsoft.com/office/powerpoint/2010/main">
          <mc:Choice Requires="p14">
            <p:contentPart p14:bwMode="auto" r:id="rId37">
              <p14:nvContentPartPr>
                <p14:cNvPr id="61" name="Ink 60">
                  <a:extLst>
                    <a:ext uri="{FF2B5EF4-FFF2-40B4-BE49-F238E27FC236}">
                      <a16:creationId xmlns:a16="http://schemas.microsoft.com/office/drawing/2014/main" id="{0C5F34CA-E4B2-40DE-BACB-2657E98BB5F9}"/>
                    </a:ext>
                  </a:extLst>
                </p14:cNvPr>
                <p14:cNvContentPartPr/>
                <p14:nvPr/>
              </p14:nvContentPartPr>
              <p14:xfrm>
                <a:off x="8983614" y="3522727"/>
                <a:ext cx="274680" cy="499320"/>
              </p14:xfrm>
            </p:contentPart>
          </mc:Choice>
          <mc:Fallback xmlns="">
            <p:pic>
              <p:nvPicPr>
                <p:cNvPr id="61" name="Ink 60">
                  <a:extLst>
                    <a:ext uri="{FF2B5EF4-FFF2-40B4-BE49-F238E27FC236}">
                      <a16:creationId xmlns:a16="http://schemas.microsoft.com/office/drawing/2014/main" id="{0C5F34CA-E4B2-40DE-BACB-2657E98BB5F9}"/>
                    </a:ext>
                  </a:extLst>
                </p:cNvPr>
                <p:cNvPicPr/>
                <p:nvPr/>
              </p:nvPicPr>
              <p:blipFill>
                <a:blip r:embed="rId38"/>
                <a:stretch>
                  <a:fillRect/>
                </a:stretch>
              </p:blipFill>
              <p:spPr>
                <a:xfrm>
                  <a:off x="8965614" y="3505087"/>
                  <a:ext cx="31032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7" name="Ink 66">
                  <a:extLst>
                    <a:ext uri="{FF2B5EF4-FFF2-40B4-BE49-F238E27FC236}">
                      <a16:creationId xmlns:a16="http://schemas.microsoft.com/office/drawing/2014/main" id="{1C573E46-8B14-4515-AA1C-CF0EE2205EE3}"/>
                    </a:ext>
                  </a:extLst>
                </p14:cNvPr>
                <p14:cNvContentPartPr/>
                <p14:nvPr/>
              </p14:nvContentPartPr>
              <p14:xfrm>
                <a:off x="8995854" y="4030687"/>
                <a:ext cx="781920" cy="488880"/>
              </p14:xfrm>
            </p:contentPart>
          </mc:Choice>
          <mc:Fallback xmlns="">
            <p:pic>
              <p:nvPicPr>
                <p:cNvPr id="67" name="Ink 66">
                  <a:extLst>
                    <a:ext uri="{FF2B5EF4-FFF2-40B4-BE49-F238E27FC236}">
                      <a16:creationId xmlns:a16="http://schemas.microsoft.com/office/drawing/2014/main" id="{1C573E46-8B14-4515-AA1C-CF0EE2205EE3}"/>
                    </a:ext>
                  </a:extLst>
                </p:cNvPr>
                <p:cNvPicPr/>
                <p:nvPr/>
              </p:nvPicPr>
              <p:blipFill>
                <a:blip r:embed="rId40"/>
                <a:stretch>
                  <a:fillRect/>
                </a:stretch>
              </p:blipFill>
              <p:spPr>
                <a:xfrm>
                  <a:off x="8978214" y="4013047"/>
                  <a:ext cx="817560" cy="524520"/>
                </a:xfrm>
                <a:prstGeom prst="rect">
                  <a:avLst/>
                </a:prstGeom>
              </p:spPr>
            </p:pic>
          </mc:Fallback>
        </mc:AlternateContent>
      </p:grpSp>
      <p:grpSp>
        <p:nvGrpSpPr>
          <p:cNvPr id="81" name="Group 80">
            <a:extLst>
              <a:ext uri="{FF2B5EF4-FFF2-40B4-BE49-F238E27FC236}">
                <a16:creationId xmlns:a16="http://schemas.microsoft.com/office/drawing/2014/main" id="{08846BD7-8565-46EF-8688-A5CC0E1BDB2A}"/>
              </a:ext>
            </a:extLst>
          </p:cNvPr>
          <p:cNvGrpSpPr/>
          <p:nvPr/>
        </p:nvGrpSpPr>
        <p:grpSpPr>
          <a:xfrm>
            <a:off x="8632742" y="2961338"/>
            <a:ext cx="624600" cy="512640"/>
            <a:chOff x="8632742" y="2961338"/>
            <a:chExt cx="624600" cy="512640"/>
          </a:xfrm>
        </p:grpSpPr>
        <mc:AlternateContent xmlns:mc="http://schemas.openxmlformats.org/markup-compatibility/2006" xmlns:p14="http://schemas.microsoft.com/office/powerpoint/2010/main">
          <mc:Choice Requires="p14">
            <p:contentPart p14:bwMode="auto" r:id="rId41">
              <p14:nvContentPartPr>
                <p14:cNvPr id="21" name="Ink 20">
                  <a:extLst>
                    <a:ext uri="{FF2B5EF4-FFF2-40B4-BE49-F238E27FC236}">
                      <a16:creationId xmlns:a16="http://schemas.microsoft.com/office/drawing/2014/main" id="{491287FA-B76D-4E3E-9263-AAB40A8FC950}"/>
                    </a:ext>
                  </a:extLst>
                </p14:cNvPr>
                <p14:cNvContentPartPr/>
                <p14:nvPr/>
              </p14:nvContentPartPr>
              <p14:xfrm>
                <a:off x="8632742" y="2961338"/>
                <a:ext cx="332280" cy="512640"/>
              </p14:xfrm>
            </p:contentPart>
          </mc:Choice>
          <mc:Fallback xmlns="">
            <p:pic>
              <p:nvPicPr>
                <p:cNvPr id="21" name="Ink 20">
                  <a:extLst>
                    <a:ext uri="{FF2B5EF4-FFF2-40B4-BE49-F238E27FC236}">
                      <a16:creationId xmlns:a16="http://schemas.microsoft.com/office/drawing/2014/main" id="{491287FA-B76D-4E3E-9263-AAB40A8FC950}"/>
                    </a:ext>
                  </a:extLst>
                </p:cNvPr>
                <p:cNvPicPr/>
                <p:nvPr/>
              </p:nvPicPr>
              <p:blipFill>
                <a:blip r:embed="rId42"/>
                <a:stretch>
                  <a:fillRect/>
                </a:stretch>
              </p:blipFill>
              <p:spPr>
                <a:xfrm>
                  <a:off x="8614742" y="2943698"/>
                  <a:ext cx="36792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2" name="Ink 21">
                  <a:extLst>
                    <a:ext uri="{FF2B5EF4-FFF2-40B4-BE49-F238E27FC236}">
                      <a16:creationId xmlns:a16="http://schemas.microsoft.com/office/drawing/2014/main" id="{B0732234-430E-4FA9-8F85-5CA991FA1446}"/>
                    </a:ext>
                  </a:extLst>
                </p14:cNvPr>
                <p14:cNvContentPartPr/>
                <p14:nvPr/>
              </p14:nvContentPartPr>
              <p14:xfrm>
                <a:off x="8953142" y="2962778"/>
                <a:ext cx="304200" cy="482400"/>
              </p14:xfrm>
            </p:contentPart>
          </mc:Choice>
          <mc:Fallback xmlns="">
            <p:pic>
              <p:nvPicPr>
                <p:cNvPr id="22" name="Ink 21">
                  <a:extLst>
                    <a:ext uri="{FF2B5EF4-FFF2-40B4-BE49-F238E27FC236}">
                      <a16:creationId xmlns:a16="http://schemas.microsoft.com/office/drawing/2014/main" id="{B0732234-430E-4FA9-8F85-5CA991FA1446}"/>
                    </a:ext>
                  </a:extLst>
                </p:cNvPr>
                <p:cNvPicPr/>
                <p:nvPr/>
              </p:nvPicPr>
              <p:blipFill>
                <a:blip r:embed="rId44"/>
                <a:stretch>
                  <a:fillRect/>
                </a:stretch>
              </p:blipFill>
              <p:spPr>
                <a:xfrm>
                  <a:off x="8935502" y="2944778"/>
                  <a:ext cx="339840" cy="518040"/>
                </a:xfrm>
                <a:prstGeom prst="rect">
                  <a:avLst/>
                </a:prstGeom>
              </p:spPr>
            </p:pic>
          </mc:Fallback>
        </mc:AlternateContent>
      </p:grpSp>
      <p:grpSp>
        <p:nvGrpSpPr>
          <p:cNvPr id="134" name="Group 133">
            <a:extLst>
              <a:ext uri="{FF2B5EF4-FFF2-40B4-BE49-F238E27FC236}">
                <a16:creationId xmlns:a16="http://schemas.microsoft.com/office/drawing/2014/main" id="{C6E26D72-F580-4C53-AA02-B6538B984C93}"/>
              </a:ext>
            </a:extLst>
          </p:cNvPr>
          <p:cNvGrpSpPr/>
          <p:nvPr/>
        </p:nvGrpSpPr>
        <p:grpSpPr>
          <a:xfrm>
            <a:off x="8670293" y="3556341"/>
            <a:ext cx="296640" cy="459360"/>
            <a:chOff x="8670293" y="3556341"/>
            <a:chExt cx="296640" cy="459360"/>
          </a:xfrm>
        </p:grpSpPr>
        <mc:AlternateContent xmlns:mc="http://schemas.openxmlformats.org/markup-compatibility/2006" xmlns:p14="http://schemas.microsoft.com/office/powerpoint/2010/main">
          <mc:Choice Requires="p14">
            <p:contentPart p14:bwMode="auto" r:id="rId45">
              <p14:nvContentPartPr>
                <p14:cNvPr id="69" name="Ink 68">
                  <a:extLst>
                    <a:ext uri="{FF2B5EF4-FFF2-40B4-BE49-F238E27FC236}">
                      <a16:creationId xmlns:a16="http://schemas.microsoft.com/office/drawing/2014/main" id="{F9A13B6F-D87D-4E91-8E06-37169C6AC4B7}"/>
                    </a:ext>
                  </a:extLst>
                </p14:cNvPr>
                <p14:cNvContentPartPr/>
                <p14:nvPr/>
              </p14:nvContentPartPr>
              <p14:xfrm>
                <a:off x="8947133" y="3994101"/>
                <a:ext cx="19800" cy="21600"/>
              </p14:xfrm>
            </p:contentPart>
          </mc:Choice>
          <mc:Fallback xmlns="">
            <p:pic>
              <p:nvPicPr>
                <p:cNvPr id="69" name="Ink 68">
                  <a:extLst>
                    <a:ext uri="{FF2B5EF4-FFF2-40B4-BE49-F238E27FC236}">
                      <a16:creationId xmlns:a16="http://schemas.microsoft.com/office/drawing/2014/main" id="{F9A13B6F-D87D-4E91-8E06-37169C6AC4B7}"/>
                    </a:ext>
                  </a:extLst>
                </p:cNvPr>
                <p:cNvPicPr/>
                <p:nvPr/>
              </p:nvPicPr>
              <p:blipFill>
                <a:blip r:embed="rId46"/>
                <a:stretch>
                  <a:fillRect/>
                </a:stretch>
              </p:blipFill>
              <p:spPr>
                <a:xfrm>
                  <a:off x="8929493" y="3976461"/>
                  <a:ext cx="55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0" name="Ink 69">
                  <a:extLst>
                    <a:ext uri="{FF2B5EF4-FFF2-40B4-BE49-F238E27FC236}">
                      <a16:creationId xmlns:a16="http://schemas.microsoft.com/office/drawing/2014/main" id="{4A9CF187-870B-4494-B13E-DFC542B73E04}"/>
                    </a:ext>
                  </a:extLst>
                </p14:cNvPr>
                <p14:cNvContentPartPr/>
                <p14:nvPr/>
              </p14:nvContentPartPr>
              <p14:xfrm>
                <a:off x="8888813" y="3917061"/>
                <a:ext cx="12960" cy="24840"/>
              </p14:xfrm>
            </p:contentPart>
          </mc:Choice>
          <mc:Fallback xmlns="">
            <p:pic>
              <p:nvPicPr>
                <p:cNvPr id="70" name="Ink 69">
                  <a:extLst>
                    <a:ext uri="{FF2B5EF4-FFF2-40B4-BE49-F238E27FC236}">
                      <a16:creationId xmlns:a16="http://schemas.microsoft.com/office/drawing/2014/main" id="{4A9CF187-870B-4494-B13E-DFC542B73E04}"/>
                    </a:ext>
                  </a:extLst>
                </p:cNvPr>
                <p:cNvPicPr/>
                <p:nvPr/>
              </p:nvPicPr>
              <p:blipFill>
                <a:blip r:embed="rId48"/>
                <a:stretch>
                  <a:fillRect/>
                </a:stretch>
              </p:blipFill>
              <p:spPr>
                <a:xfrm>
                  <a:off x="8870813" y="3899061"/>
                  <a:ext cx="48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2" name="Ink 71">
                  <a:extLst>
                    <a:ext uri="{FF2B5EF4-FFF2-40B4-BE49-F238E27FC236}">
                      <a16:creationId xmlns:a16="http://schemas.microsoft.com/office/drawing/2014/main" id="{166AE065-4802-4BAF-80E2-4172446D960C}"/>
                    </a:ext>
                  </a:extLst>
                </p14:cNvPr>
                <p14:cNvContentPartPr/>
                <p14:nvPr/>
              </p14:nvContentPartPr>
              <p14:xfrm>
                <a:off x="8832653" y="3836421"/>
                <a:ext cx="14040" cy="21960"/>
              </p14:xfrm>
            </p:contentPart>
          </mc:Choice>
          <mc:Fallback xmlns="">
            <p:pic>
              <p:nvPicPr>
                <p:cNvPr id="72" name="Ink 71">
                  <a:extLst>
                    <a:ext uri="{FF2B5EF4-FFF2-40B4-BE49-F238E27FC236}">
                      <a16:creationId xmlns:a16="http://schemas.microsoft.com/office/drawing/2014/main" id="{166AE065-4802-4BAF-80E2-4172446D960C}"/>
                    </a:ext>
                  </a:extLst>
                </p:cNvPr>
                <p:cNvPicPr/>
                <p:nvPr/>
              </p:nvPicPr>
              <p:blipFill>
                <a:blip r:embed="rId50"/>
                <a:stretch>
                  <a:fillRect/>
                </a:stretch>
              </p:blipFill>
              <p:spPr>
                <a:xfrm>
                  <a:off x="8815013" y="3818781"/>
                  <a:ext cx="496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3" name="Ink 72">
                  <a:extLst>
                    <a:ext uri="{FF2B5EF4-FFF2-40B4-BE49-F238E27FC236}">
                      <a16:creationId xmlns:a16="http://schemas.microsoft.com/office/drawing/2014/main" id="{44F34BCE-B0B2-4E23-A06A-4AAF5B779FB1}"/>
                    </a:ext>
                  </a:extLst>
                </p14:cNvPr>
                <p14:cNvContentPartPr/>
                <p14:nvPr/>
              </p14:nvContentPartPr>
              <p14:xfrm>
                <a:off x="8771093" y="3749661"/>
                <a:ext cx="16200" cy="22680"/>
              </p14:xfrm>
            </p:contentPart>
          </mc:Choice>
          <mc:Fallback xmlns="">
            <p:pic>
              <p:nvPicPr>
                <p:cNvPr id="73" name="Ink 72">
                  <a:extLst>
                    <a:ext uri="{FF2B5EF4-FFF2-40B4-BE49-F238E27FC236}">
                      <a16:creationId xmlns:a16="http://schemas.microsoft.com/office/drawing/2014/main" id="{44F34BCE-B0B2-4E23-A06A-4AAF5B779FB1}"/>
                    </a:ext>
                  </a:extLst>
                </p:cNvPr>
                <p:cNvPicPr/>
                <p:nvPr/>
              </p:nvPicPr>
              <p:blipFill>
                <a:blip r:embed="rId52"/>
                <a:stretch>
                  <a:fillRect/>
                </a:stretch>
              </p:blipFill>
              <p:spPr>
                <a:xfrm>
                  <a:off x="8753453" y="3731661"/>
                  <a:ext cx="518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5" name="Ink 74">
                  <a:extLst>
                    <a:ext uri="{FF2B5EF4-FFF2-40B4-BE49-F238E27FC236}">
                      <a16:creationId xmlns:a16="http://schemas.microsoft.com/office/drawing/2014/main" id="{ADC627B3-FEE8-484B-976D-BE77B35C1921}"/>
                    </a:ext>
                  </a:extLst>
                </p14:cNvPr>
                <p14:cNvContentPartPr/>
                <p14:nvPr/>
              </p14:nvContentPartPr>
              <p14:xfrm>
                <a:off x="8727893" y="3663621"/>
                <a:ext cx="7560" cy="24840"/>
              </p14:xfrm>
            </p:contentPart>
          </mc:Choice>
          <mc:Fallback xmlns="">
            <p:pic>
              <p:nvPicPr>
                <p:cNvPr id="75" name="Ink 74">
                  <a:extLst>
                    <a:ext uri="{FF2B5EF4-FFF2-40B4-BE49-F238E27FC236}">
                      <a16:creationId xmlns:a16="http://schemas.microsoft.com/office/drawing/2014/main" id="{ADC627B3-FEE8-484B-976D-BE77B35C1921}"/>
                    </a:ext>
                  </a:extLst>
                </p:cNvPr>
                <p:cNvPicPr/>
                <p:nvPr/>
              </p:nvPicPr>
              <p:blipFill>
                <a:blip r:embed="rId54"/>
                <a:stretch>
                  <a:fillRect/>
                </a:stretch>
              </p:blipFill>
              <p:spPr>
                <a:xfrm>
                  <a:off x="8710253" y="3645621"/>
                  <a:ext cx="43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7" name="Ink 76">
                  <a:extLst>
                    <a:ext uri="{FF2B5EF4-FFF2-40B4-BE49-F238E27FC236}">
                      <a16:creationId xmlns:a16="http://schemas.microsoft.com/office/drawing/2014/main" id="{BD38DA4F-EFE1-4546-BE7C-B4E0059E9494}"/>
                    </a:ext>
                  </a:extLst>
                </p14:cNvPr>
                <p14:cNvContentPartPr/>
                <p14:nvPr/>
              </p14:nvContentPartPr>
              <p14:xfrm>
                <a:off x="8670293" y="3556341"/>
                <a:ext cx="12600" cy="35640"/>
              </p14:xfrm>
            </p:contentPart>
          </mc:Choice>
          <mc:Fallback xmlns="">
            <p:pic>
              <p:nvPicPr>
                <p:cNvPr id="77" name="Ink 76">
                  <a:extLst>
                    <a:ext uri="{FF2B5EF4-FFF2-40B4-BE49-F238E27FC236}">
                      <a16:creationId xmlns:a16="http://schemas.microsoft.com/office/drawing/2014/main" id="{BD38DA4F-EFE1-4546-BE7C-B4E0059E9494}"/>
                    </a:ext>
                  </a:extLst>
                </p:cNvPr>
                <p:cNvPicPr/>
                <p:nvPr/>
              </p:nvPicPr>
              <p:blipFill>
                <a:blip r:embed="rId56"/>
                <a:stretch>
                  <a:fillRect/>
                </a:stretch>
              </p:blipFill>
              <p:spPr>
                <a:xfrm>
                  <a:off x="8652653" y="3538701"/>
                  <a:ext cx="48240" cy="71280"/>
                </a:xfrm>
                <a:prstGeom prst="rect">
                  <a:avLst/>
                </a:prstGeom>
              </p:spPr>
            </p:pic>
          </mc:Fallback>
        </mc:AlternateContent>
      </p:grpSp>
      <p:grpSp>
        <p:nvGrpSpPr>
          <p:cNvPr id="184" name="Group 183">
            <a:extLst>
              <a:ext uri="{FF2B5EF4-FFF2-40B4-BE49-F238E27FC236}">
                <a16:creationId xmlns:a16="http://schemas.microsoft.com/office/drawing/2014/main" id="{DAD7F806-ADC9-45DA-8B3E-D203160333DB}"/>
              </a:ext>
            </a:extLst>
          </p:cNvPr>
          <p:cNvGrpSpPr/>
          <p:nvPr/>
        </p:nvGrpSpPr>
        <p:grpSpPr>
          <a:xfrm>
            <a:off x="10934162" y="3228568"/>
            <a:ext cx="144360" cy="265680"/>
            <a:chOff x="10934162" y="3228568"/>
            <a:chExt cx="144360" cy="265680"/>
          </a:xfrm>
        </p:grpSpPr>
        <mc:AlternateContent xmlns:mc="http://schemas.openxmlformats.org/markup-compatibility/2006" xmlns:p14="http://schemas.microsoft.com/office/powerpoint/2010/main">
          <mc:Choice Requires="p14">
            <p:contentPart p14:bwMode="auto" r:id="rId57">
              <p14:nvContentPartPr>
                <p14:cNvPr id="52" name="Ink 51">
                  <a:extLst>
                    <a:ext uri="{FF2B5EF4-FFF2-40B4-BE49-F238E27FC236}">
                      <a16:creationId xmlns:a16="http://schemas.microsoft.com/office/drawing/2014/main" id="{9668CF6F-0FBE-42F7-9829-926C2FFC3697}"/>
                    </a:ext>
                  </a:extLst>
                </p14:cNvPr>
                <p14:cNvContentPartPr/>
                <p14:nvPr/>
              </p14:nvContentPartPr>
              <p14:xfrm>
                <a:off x="11067722" y="3464008"/>
                <a:ext cx="10800" cy="30240"/>
              </p14:xfrm>
            </p:contentPart>
          </mc:Choice>
          <mc:Fallback xmlns="">
            <p:pic>
              <p:nvPicPr>
                <p:cNvPr id="52" name="Ink 51">
                  <a:extLst>
                    <a:ext uri="{FF2B5EF4-FFF2-40B4-BE49-F238E27FC236}">
                      <a16:creationId xmlns:a16="http://schemas.microsoft.com/office/drawing/2014/main" id="{9668CF6F-0FBE-42F7-9829-926C2FFC3697}"/>
                    </a:ext>
                  </a:extLst>
                </p:cNvPr>
                <p:cNvPicPr/>
                <p:nvPr/>
              </p:nvPicPr>
              <p:blipFill>
                <a:blip r:embed="rId58"/>
                <a:stretch>
                  <a:fillRect/>
                </a:stretch>
              </p:blipFill>
              <p:spPr>
                <a:xfrm>
                  <a:off x="11049722" y="3446008"/>
                  <a:ext cx="46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3" name="Ink 52">
                  <a:extLst>
                    <a:ext uri="{FF2B5EF4-FFF2-40B4-BE49-F238E27FC236}">
                      <a16:creationId xmlns:a16="http://schemas.microsoft.com/office/drawing/2014/main" id="{62B80E39-7485-49AD-ABCE-8078F42F1322}"/>
                    </a:ext>
                  </a:extLst>
                </p14:cNvPr>
                <p14:cNvContentPartPr/>
                <p14:nvPr/>
              </p14:nvContentPartPr>
              <p14:xfrm>
                <a:off x="11027042" y="3384808"/>
                <a:ext cx="18000" cy="25200"/>
              </p14:xfrm>
            </p:contentPart>
          </mc:Choice>
          <mc:Fallback xmlns="">
            <p:pic>
              <p:nvPicPr>
                <p:cNvPr id="53" name="Ink 52">
                  <a:extLst>
                    <a:ext uri="{FF2B5EF4-FFF2-40B4-BE49-F238E27FC236}">
                      <a16:creationId xmlns:a16="http://schemas.microsoft.com/office/drawing/2014/main" id="{62B80E39-7485-49AD-ABCE-8078F42F1322}"/>
                    </a:ext>
                  </a:extLst>
                </p:cNvPr>
                <p:cNvPicPr/>
                <p:nvPr/>
              </p:nvPicPr>
              <p:blipFill>
                <a:blip r:embed="rId60"/>
                <a:stretch>
                  <a:fillRect/>
                </a:stretch>
              </p:blipFill>
              <p:spPr>
                <a:xfrm>
                  <a:off x="11009402" y="3367168"/>
                  <a:ext cx="536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5" name="Ink 54">
                  <a:extLst>
                    <a:ext uri="{FF2B5EF4-FFF2-40B4-BE49-F238E27FC236}">
                      <a16:creationId xmlns:a16="http://schemas.microsoft.com/office/drawing/2014/main" id="{8ED326FC-B521-4D3F-9F18-2402B4461CD5}"/>
                    </a:ext>
                  </a:extLst>
                </p14:cNvPr>
                <p14:cNvContentPartPr/>
                <p14:nvPr/>
              </p14:nvContentPartPr>
              <p14:xfrm>
                <a:off x="10989242" y="3309208"/>
                <a:ext cx="10800" cy="30960"/>
              </p14:xfrm>
            </p:contentPart>
          </mc:Choice>
          <mc:Fallback xmlns="">
            <p:pic>
              <p:nvPicPr>
                <p:cNvPr id="55" name="Ink 54">
                  <a:extLst>
                    <a:ext uri="{FF2B5EF4-FFF2-40B4-BE49-F238E27FC236}">
                      <a16:creationId xmlns:a16="http://schemas.microsoft.com/office/drawing/2014/main" id="{8ED326FC-B521-4D3F-9F18-2402B4461CD5}"/>
                    </a:ext>
                  </a:extLst>
                </p:cNvPr>
                <p:cNvPicPr/>
                <p:nvPr/>
              </p:nvPicPr>
              <p:blipFill>
                <a:blip r:embed="rId62"/>
                <a:stretch>
                  <a:fillRect/>
                </a:stretch>
              </p:blipFill>
              <p:spPr>
                <a:xfrm>
                  <a:off x="10971242" y="3291568"/>
                  <a:ext cx="46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6" name="Ink 55">
                  <a:extLst>
                    <a:ext uri="{FF2B5EF4-FFF2-40B4-BE49-F238E27FC236}">
                      <a16:creationId xmlns:a16="http://schemas.microsoft.com/office/drawing/2014/main" id="{BED5DBD3-B7B7-47A9-AD8F-28302ABEA0FF}"/>
                    </a:ext>
                  </a:extLst>
                </p14:cNvPr>
                <p14:cNvContentPartPr/>
                <p14:nvPr/>
              </p14:nvContentPartPr>
              <p14:xfrm>
                <a:off x="10934162" y="3228568"/>
                <a:ext cx="15120" cy="16920"/>
              </p14:xfrm>
            </p:contentPart>
          </mc:Choice>
          <mc:Fallback xmlns="">
            <p:pic>
              <p:nvPicPr>
                <p:cNvPr id="56" name="Ink 55">
                  <a:extLst>
                    <a:ext uri="{FF2B5EF4-FFF2-40B4-BE49-F238E27FC236}">
                      <a16:creationId xmlns:a16="http://schemas.microsoft.com/office/drawing/2014/main" id="{BED5DBD3-B7B7-47A9-AD8F-28302ABEA0FF}"/>
                    </a:ext>
                  </a:extLst>
                </p:cNvPr>
                <p:cNvPicPr/>
                <p:nvPr/>
              </p:nvPicPr>
              <p:blipFill>
                <a:blip r:embed="rId64"/>
                <a:stretch>
                  <a:fillRect/>
                </a:stretch>
              </p:blipFill>
              <p:spPr>
                <a:xfrm>
                  <a:off x="10916522" y="3210568"/>
                  <a:ext cx="50760" cy="52560"/>
                </a:xfrm>
                <a:prstGeom prst="rect">
                  <a:avLst/>
                </a:prstGeom>
              </p:spPr>
            </p:pic>
          </mc:Fallback>
        </mc:AlternateContent>
      </p:grpSp>
    </p:spTree>
    <p:extLst>
      <p:ext uri="{BB962C8B-B14F-4D97-AF65-F5344CB8AC3E}">
        <p14:creationId xmlns:p14="http://schemas.microsoft.com/office/powerpoint/2010/main" val="302416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10"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par>
                                <p:cTn id="35" presetID="10"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nodeType="withEffect">
                                  <p:stCondLst>
                                    <p:cond delay="0"/>
                                  </p:stCondLst>
                                  <p:childTnLst>
                                    <p:set>
                                      <p:cBhvr>
                                        <p:cTn id="39" dur="1" fill="hold">
                                          <p:stCondLst>
                                            <p:cond delay="0"/>
                                          </p:stCondLst>
                                        </p:cTn>
                                        <p:tgtEl>
                                          <p:spTgt spid="184"/>
                                        </p:tgtEl>
                                        <p:attrNameLst>
                                          <p:attrName>style.visibility</p:attrName>
                                        </p:attrNameLst>
                                      </p:cBhvr>
                                      <p:to>
                                        <p:strVal val="visible"/>
                                      </p:to>
                                    </p:set>
                                    <p:animEffect transition="in" filter="fade">
                                      <p:cBhvr>
                                        <p:cTn id="40" dur="500"/>
                                        <p:tgtEl>
                                          <p:spTgt spid="184"/>
                                        </p:tgtEl>
                                      </p:cBhvr>
                                    </p:animEffect>
                                  </p:childTnLst>
                                </p:cTn>
                              </p:par>
                              <p:par>
                                <p:cTn id="41" presetID="10"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nodeType="withEffect">
                                  <p:stCondLst>
                                    <p:cond delay="0"/>
                                  </p:stCondLst>
                                  <p:childTnLst>
                                    <p:set>
                                      <p:cBhvr>
                                        <p:cTn id="48" dur="1" fill="hold">
                                          <p:stCondLst>
                                            <p:cond delay="0"/>
                                          </p:stCondLst>
                                        </p:cTn>
                                        <p:tgtEl>
                                          <p:spTgt spid="134"/>
                                        </p:tgtEl>
                                        <p:attrNameLst>
                                          <p:attrName>style.visibility</p:attrName>
                                        </p:attrNameLst>
                                      </p:cBhvr>
                                      <p:to>
                                        <p:strVal val="visible"/>
                                      </p:to>
                                    </p:set>
                                    <p:animEffect transition="in" filter="fade">
                                      <p:cBhvr>
                                        <p:cTn id="4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Content Placeholder 21">
            <a:extLst>
              <a:ext uri="{FF2B5EF4-FFF2-40B4-BE49-F238E27FC236}">
                <a16:creationId xmlns:a16="http://schemas.microsoft.com/office/drawing/2014/main" id="{1318269D-1CE4-4D86-9AC0-1F47361D1C2B}"/>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69081"/>
            <a:ext cx="12192000" cy="6858000"/>
          </a:xfrm>
        </p:spPr>
      </p:pic>
    </p:spTree>
    <p:extLst>
      <p:ext uri="{BB962C8B-B14F-4D97-AF65-F5344CB8AC3E}">
        <p14:creationId xmlns:p14="http://schemas.microsoft.com/office/powerpoint/2010/main" val="2030606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1DBBD-3F57-4C39-838D-ACEAB9FFCB68}"/>
              </a:ext>
            </a:extLst>
          </p:cNvPr>
          <p:cNvSpPr>
            <a:spLocks noGrp="1"/>
          </p:cNvSpPr>
          <p:nvPr>
            <p:ph type="title"/>
          </p:nvPr>
        </p:nvSpPr>
        <p:spPr>
          <a:xfrm>
            <a:off x="990600" y="338328"/>
            <a:ext cx="10210800" cy="1078992"/>
          </a:xfrm>
        </p:spPr>
        <p:txBody>
          <a:bodyPr vert="horz" lIns="91440" tIns="45720" rIns="91440" bIns="45720" rtlCol="0" anchor="b">
            <a:normAutofit/>
          </a:bodyPr>
          <a:lstStyle/>
          <a:p>
            <a:pPr algn="ctr"/>
            <a:r>
              <a:rPr lang="en-US" sz="3400" dirty="0"/>
              <a:t>All Misiurewicz Polynomial Subdivision Complexes with less than 5 postcritical points using construction 1</a:t>
            </a:r>
          </a:p>
        </p:txBody>
      </p:sp>
      <p:sp>
        <p:nvSpPr>
          <p:cNvPr id="12" name="Rectangle 11">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B8F6A88D-C528-466A-B298-471EE37F75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600" y="1662626"/>
            <a:ext cx="4551892" cy="6438005"/>
          </a:xfrm>
          <a:prstGeom prst="rect">
            <a:avLst/>
          </a:prstGeom>
        </p:spPr>
      </p:pic>
      <p:sp>
        <p:nvSpPr>
          <p:cNvPr id="16"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D5230E0-E793-494A-99EB-6FF4512CF28F}"/>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04169" y="2646203"/>
            <a:ext cx="4974336" cy="3484228"/>
          </a:xfrm>
          <a:prstGeom prst="rect">
            <a:avLst/>
          </a:prstGeom>
        </p:spPr>
      </p:pic>
    </p:spTree>
    <p:extLst>
      <p:ext uri="{BB962C8B-B14F-4D97-AF65-F5344CB8AC3E}">
        <p14:creationId xmlns:p14="http://schemas.microsoft.com/office/powerpoint/2010/main" val="716110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94895-1722-402F-931D-C76A474559E2}"/>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9830E96C-3A05-4A07-A6B5-706242B38D9C}"/>
              </a:ext>
            </a:extLst>
          </p:cNvPr>
          <p:cNvSpPr>
            <a:spLocks noGrp="1"/>
          </p:cNvSpPr>
          <p:nvPr>
            <p:ph idx="1"/>
          </p:nvPr>
        </p:nvSpPr>
        <p:spPr/>
        <p:txBody>
          <a:bodyPr/>
          <a:lstStyle/>
          <a:p>
            <a:pPr algn="l"/>
            <a:r>
              <a:rPr lang="en-US" sz="1800" b="0" i="0" u="none" strike="noStrike" baseline="0" dirty="0">
                <a:latin typeface="NimbusRomNo9L-Regu"/>
              </a:rPr>
              <a:t>W</a:t>
            </a:r>
            <a:r>
              <a:rPr lang="en-US" sz="1800" b="0" i="0" u="none" strike="noStrike" baseline="0" dirty="0">
                <a:latin typeface="rtxsc"/>
              </a:rPr>
              <a:t>ilkerson</a:t>
            </a:r>
            <a:r>
              <a:rPr lang="en-US" sz="1800" b="0" i="0" u="none" strike="noStrike" baseline="0" dirty="0">
                <a:latin typeface="NimbusRomNo9L-Regu"/>
              </a:rPr>
              <a:t>, M. Finite subdivision rules from </a:t>
            </a:r>
            <a:r>
              <a:rPr lang="en-US" sz="1800" b="0" i="0" u="none" strike="noStrike" baseline="0" dirty="0" err="1">
                <a:latin typeface="NimbusRomNo9L-Regu"/>
              </a:rPr>
              <a:t>matings</a:t>
            </a:r>
            <a:r>
              <a:rPr lang="en-US" sz="1800" b="0" i="0" u="none" strike="noStrike" baseline="0" dirty="0">
                <a:latin typeface="NimbusRomNo9L-Regu"/>
              </a:rPr>
              <a:t> of quadratic functions: Existence and</a:t>
            </a:r>
          </a:p>
          <a:p>
            <a:pPr marL="0" indent="0" algn="l">
              <a:buNone/>
            </a:pPr>
            <a:r>
              <a:rPr lang="en-US" sz="1800" b="0" i="0" u="none" strike="noStrike" baseline="0" dirty="0">
                <a:latin typeface="NimbusRomNo9L-Regu"/>
              </a:rPr>
              <a:t>	constructions. Accepted: 2014-03-14T20:11:41Z Publisher: Virginia Tech.</a:t>
            </a:r>
          </a:p>
          <a:p>
            <a:pPr algn="l"/>
            <a:r>
              <a:rPr lang="en-US" sz="1800" b="0" i="0" u="none" strike="noStrike" baseline="0" dirty="0">
                <a:latin typeface="NimbusRomNo9L-Regu"/>
              </a:rPr>
              <a:t>K</a:t>
            </a:r>
            <a:r>
              <a:rPr lang="en-US" sz="1800" b="0" i="0" u="none" strike="noStrike" baseline="0" dirty="0">
                <a:latin typeface="rtxsc"/>
              </a:rPr>
              <a:t>elsey</a:t>
            </a:r>
            <a:r>
              <a:rPr lang="en-US" sz="1800" b="0" i="0" u="none" strike="noStrike" baseline="0" dirty="0">
                <a:latin typeface="NimbusRomNo9L-Regu"/>
              </a:rPr>
              <a:t>, G., </a:t>
            </a:r>
            <a:r>
              <a:rPr lang="en-US" sz="1800" b="0" i="0" u="none" strike="noStrike" baseline="0" dirty="0">
                <a:latin typeface="rtxsc"/>
              </a:rPr>
              <a:t>and </a:t>
            </a:r>
            <a:r>
              <a:rPr lang="en-US" sz="1800" b="0" i="0" u="none" strike="noStrike" baseline="0" dirty="0">
                <a:latin typeface="NimbusRomNo9L-Regu"/>
              </a:rPr>
              <a:t>L</a:t>
            </a:r>
            <a:r>
              <a:rPr lang="en-US" sz="1800" b="0" i="0" u="none" strike="noStrike" baseline="0" dirty="0">
                <a:latin typeface="rtxsc"/>
              </a:rPr>
              <a:t>odge</a:t>
            </a:r>
            <a:r>
              <a:rPr lang="en-US" sz="1800" b="0" i="0" u="none" strike="noStrike" baseline="0" dirty="0">
                <a:latin typeface="NimbusRomNo9L-Regu"/>
              </a:rPr>
              <a:t>, R. Quadratic </a:t>
            </a:r>
            <a:r>
              <a:rPr lang="en-US" sz="1800" b="0" i="0" u="none" strike="noStrike" baseline="0" dirty="0" err="1">
                <a:latin typeface="NimbusRomNo9L-Regu"/>
              </a:rPr>
              <a:t>thurston</a:t>
            </a:r>
            <a:r>
              <a:rPr lang="en-US" sz="1800" b="0" i="0" u="none" strike="noStrike" baseline="0" dirty="0">
                <a:latin typeface="NimbusRomNo9L-Regu"/>
              </a:rPr>
              <a:t> maps with few postcritical points. 33–55.</a:t>
            </a:r>
          </a:p>
          <a:p>
            <a:pPr marL="0" indent="0" algn="l">
              <a:buNone/>
            </a:pPr>
            <a:r>
              <a:rPr lang="en-US" sz="1800" b="0" i="0" u="none" strike="noStrike" baseline="0" dirty="0">
                <a:latin typeface="NimbusRomNo9L-Regu"/>
              </a:rPr>
              <a:t>	Number: 201.</a:t>
            </a:r>
            <a:endParaRPr lang="en-US" dirty="0"/>
          </a:p>
        </p:txBody>
      </p:sp>
    </p:spTree>
    <p:extLst>
      <p:ext uri="{BB962C8B-B14F-4D97-AF65-F5344CB8AC3E}">
        <p14:creationId xmlns:p14="http://schemas.microsoft.com/office/powerpoint/2010/main" val="137746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7E23-F005-4FA0-B60B-DFBEC7BFC8E2}"/>
              </a:ext>
            </a:extLst>
          </p:cNvPr>
          <p:cNvSpPr>
            <a:spLocks noGrp="1"/>
          </p:cNvSpPr>
          <p:nvPr>
            <p:ph type="title"/>
          </p:nvPr>
        </p:nvSpPr>
        <p:spPr/>
        <p:txBody>
          <a:bodyPr/>
          <a:lstStyle/>
          <a:p>
            <a:r>
              <a:rPr lang="en-US" dirty="0"/>
              <a:t>Transformations in the complex plane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A5D4E5-64C3-44DA-93AB-673A78AFF946}"/>
                  </a:ext>
                </a:extLst>
              </p:cNvPr>
              <p:cNvSpPr>
                <a:spLocks noGrp="1"/>
              </p:cNvSpPr>
              <p:nvPr>
                <p:ph idx="1"/>
              </p:nvPr>
            </p:nvSpPr>
            <p:spPr>
              <a:xfrm>
                <a:off x="838200" y="1825625"/>
                <a:ext cx="5584723" cy="4351338"/>
              </a:xfrm>
            </p:spPr>
            <p:txBody>
              <a:bodyPr>
                <a:normAutofit fontScale="92500"/>
              </a:bodyPr>
              <a:lstStyle/>
              <a:p>
                <a:r>
                  <a:rPr lang="en-US" dirty="0"/>
                  <a:t>If we define some complex function </a:t>
                </a:r>
                <a14:m>
                  <m:oMath xmlns:m="http://schemas.openxmlformats.org/officeDocument/2006/math">
                    <m:r>
                      <a:rPr lang="en-US" b="0" i="1" smtClean="0">
                        <a:latin typeface="Cambria Math" panose="02040503050406030204" pitchFamily="18" charset="0"/>
                      </a:rPr>
                      <m:t>𝑓</m:t>
                    </m:r>
                  </m:oMath>
                </a14:m>
                <a:r>
                  <a:rPr lang="en-US" dirty="0"/>
                  <a:t> we can associate the function with a transformation on each point of the complex plane.</a:t>
                </a:r>
              </a:p>
              <a:p>
                <a:r>
                  <a:rPr lang="en-US" dirty="0"/>
                  <a:t>One may observe an </a:t>
                </a:r>
                <a:r>
                  <a:rPr lang="en-US" i="1" dirty="0"/>
                  <a:t>orbit</a:t>
                </a:r>
                <a:r>
                  <a:rPr lang="en-US" dirty="0"/>
                  <a:t> of a point by inputting a starting position into </a:t>
                </a:r>
                <a14:m>
                  <m:oMath xmlns:m="http://schemas.openxmlformats.org/officeDocument/2006/math">
                    <m:r>
                      <a:rPr lang="en-US" b="0" i="1" smtClean="0">
                        <a:latin typeface="Cambria Math" panose="02040503050406030204" pitchFamily="18" charset="0"/>
                      </a:rPr>
                      <m:t>𝑓</m:t>
                    </m:r>
                  </m:oMath>
                </a14:m>
                <a:r>
                  <a:rPr lang="en-US" dirty="0"/>
                  <a:t>, and then feeding the output of the function back into </a:t>
                </a:r>
                <a14:m>
                  <m:oMath xmlns:m="http://schemas.openxmlformats.org/officeDocument/2006/math">
                    <m:r>
                      <a:rPr lang="en-US" b="0" i="1" smtClean="0">
                        <a:latin typeface="Cambria Math" panose="02040503050406030204" pitchFamily="18" charset="0"/>
                      </a:rPr>
                      <m:t>𝑓</m:t>
                    </m:r>
                  </m:oMath>
                </a14:m>
                <a:r>
                  <a:rPr lang="en-US" dirty="0"/>
                  <a:t>.</a:t>
                </a:r>
              </a:p>
              <a:p>
                <a:r>
                  <a:rPr lang="en-US" dirty="0"/>
                  <a:t>Each time an output is fed back into </a:t>
                </a:r>
                <a14:m>
                  <m:oMath xmlns:m="http://schemas.openxmlformats.org/officeDocument/2006/math">
                    <m:r>
                      <a:rPr lang="en-US" b="0" i="1" smtClean="0">
                        <a:latin typeface="Cambria Math" panose="02040503050406030204" pitchFamily="18" charset="0"/>
                      </a:rPr>
                      <m:t>𝑓</m:t>
                    </m:r>
                    <m:r>
                      <a:rPr lang="en-US" b="0" i="0" smtClean="0">
                        <a:latin typeface="Cambria Math" panose="02040503050406030204" pitchFamily="18" charset="0"/>
                      </a:rPr>
                      <m:t>,</m:t>
                    </m:r>
                  </m:oMath>
                </a14:m>
                <a:r>
                  <a:rPr lang="en-US" dirty="0"/>
                  <a:t> one takes an </a:t>
                </a:r>
                <a:r>
                  <a:rPr lang="en-US" i="1" dirty="0"/>
                  <a:t>iterate</a:t>
                </a:r>
                <a:r>
                  <a:rPr lang="en-US" dirty="0"/>
                  <a:t> of the function.</a:t>
                </a:r>
              </a:p>
            </p:txBody>
          </p:sp>
        </mc:Choice>
        <mc:Fallback xmlns="">
          <p:sp>
            <p:nvSpPr>
              <p:cNvPr id="3" name="Content Placeholder 2">
                <a:extLst>
                  <a:ext uri="{FF2B5EF4-FFF2-40B4-BE49-F238E27FC236}">
                    <a16:creationId xmlns:a16="http://schemas.microsoft.com/office/drawing/2014/main" id="{0FA5D4E5-64C3-44DA-93AB-673A78AFF946}"/>
                  </a:ext>
                </a:extLst>
              </p:cNvPr>
              <p:cNvSpPr>
                <a:spLocks noGrp="1" noRot="1" noChangeAspect="1" noMove="1" noResize="1" noEditPoints="1" noAdjustHandles="1" noChangeArrowheads="1" noChangeShapeType="1" noTextEdit="1"/>
              </p:cNvSpPr>
              <p:nvPr>
                <p:ph idx="1"/>
              </p:nvPr>
            </p:nvSpPr>
            <p:spPr>
              <a:xfrm>
                <a:off x="838200" y="1825625"/>
                <a:ext cx="5584723" cy="4351338"/>
              </a:xfrm>
              <a:blipFill>
                <a:blip r:embed="rId2"/>
                <a:stretch>
                  <a:fillRect l="-1747" t="-2101" r="-1092"/>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C1E233F7-FC75-4E66-85DB-89A230C94B56}"/>
              </a:ext>
            </a:extLst>
          </p:cNvPr>
          <p:cNvCxnSpPr/>
          <p:nvPr/>
        </p:nvCxnSpPr>
        <p:spPr>
          <a:xfrm>
            <a:off x="9601200" y="2005781"/>
            <a:ext cx="0" cy="3510116"/>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3BB54ACB-9199-4A8E-804E-FC4157A87002}"/>
              </a:ext>
            </a:extLst>
          </p:cNvPr>
          <p:cNvCxnSpPr/>
          <p:nvPr/>
        </p:nvCxnSpPr>
        <p:spPr>
          <a:xfrm>
            <a:off x="7769525" y="3674853"/>
            <a:ext cx="3726611"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1E8D620-B63B-4AA8-AA51-2A433C830D8B}"/>
                  </a:ext>
                </a:extLst>
              </p:cNvPr>
              <p:cNvSpPr txBox="1"/>
              <p:nvPr/>
            </p:nvSpPr>
            <p:spPr>
              <a:xfrm>
                <a:off x="9339365" y="1684196"/>
                <a:ext cx="5236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𝐼𝑚</m:t>
                      </m:r>
                    </m:oMath>
                  </m:oMathPara>
                </a14:m>
                <a:endParaRPr lang="en-US" dirty="0">
                  <a:solidFill>
                    <a:schemeClr val="accent2"/>
                  </a:solidFill>
                </a:endParaRPr>
              </a:p>
            </p:txBody>
          </p:sp>
        </mc:Choice>
        <mc:Fallback xmlns="">
          <p:sp>
            <p:nvSpPr>
              <p:cNvPr id="12" name="TextBox 11">
                <a:extLst>
                  <a:ext uri="{FF2B5EF4-FFF2-40B4-BE49-F238E27FC236}">
                    <a16:creationId xmlns:a16="http://schemas.microsoft.com/office/drawing/2014/main" id="{01E8D620-B63B-4AA8-AA51-2A433C830D8B}"/>
                  </a:ext>
                </a:extLst>
              </p:cNvPr>
              <p:cNvSpPr txBox="1">
                <a:spLocks noRot="1" noChangeAspect="1" noMove="1" noResize="1" noEditPoints="1" noAdjustHandles="1" noChangeArrowheads="1" noChangeShapeType="1" noTextEdit="1"/>
              </p:cNvSpPr>
              <p:nvPr/>
            </p:nvSpPr>
            <p:spPr>
              <a:xfrm>
                <a:off x="9339365" y="1684196"/>
                <a:ext cx="52367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C1AE9E2-BC81-42FC-AF88-3AE2F65DE70E}"/>
                  </a:ext>
                </a:extLst>
              </p:cNvPr>
              <p:cNvSpPr txBox="1"/>
              <p:nvPr/>
            </p:nvSpPr>
            <p:spPr>
              <a:xfrm>
                <a:off x="11496136" y="3490187"/>
                <a:ext cx="5039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𝑅𝑒</m:t>
                      </m:r>
                    </m:oMath>
                  </m:oMathPara>
                </a14:m>
                <a:endParaRPr lang="en-US" dirty="0">
                  <a:solidFill>
                    <a:schemeClr val="accent2"/>
                  </a:solidFill>
                </a:endParaRPr>
              </a:p>
            </p:txBody>
          </p:sp>
        </mc:Choice>
        <mc:Fallback xmlns="">
          <p:sp>
            <p:nvSpPr>
              <p:cNvPr id="13" name="TextBox 12">
                <a:extLst>
                  <a:ext uri="{FF2B5EF4-FFF2-40B4-BE49-F238E27FC236}">
                    <a16:creationId xmlns:a16="http://schemas.microsoft.com/office/drawing/2014/main" id="{EC1AE9E2-BC81-42FC-AF88-3AE2F65DE70E}"/>
                  </a:ext>
                </a:extLst>
              </p:cNvPr>
              <p:cNvSpPr txBox="1">
                <a:spLocks noRot="1" noChangeAspect="1" noMove="1" noResize="1" noEditPoints="1" noAdjustHandles="1" noChangeArrowheads="1" noChangeShapeType="1" noTextEdit="1"/>
              </p:cNvSpPr>
              <p:nvPr/>
            </p:nvSpPr>
            <p:spPr>
              <a:xfrm>
                <a:off x="11496136" y="3490187"/>
                <a:ext cx="503919" cy="369332"/>
              </a:xfrm>
              <a:prstGeom prst="rect">
                <a:avLst/>
              </a:prstGeom>
              <a:blipFill>
                <a:blip r:embed="rId4"/>
                <a:stretch>
                  <a:fillRect/>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F9C1859C-B257-4157-A12F-697B1A3FBBC5}"/>
              </a:ext>
            </a:extLst>
          </p:cNvPr>
          <p:cNvSpPr/>
          <p:nvPr/>
        </p:nvSpPr>
        <p:spPr>
          <a:xfrm>
            <a:off x="10480090" y="2637051"/>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5" name="Oval 14">
            <a:extLst>
              <a:ext uri="{FF2B5EF4-FFF2-40B4-BE49-F238E27FC236}">
                <a16:creationId xmlns:a16="http://schemas.microsoft.com/office/drawing/2014/main" id="{45749435-0F67-4261-8EE8-550A954F9E0D}"/>
              </a:ext>
            </a:extLst>
          </p:cNvPr>
          <p:cNvSpPr/>
          <p:nvPr/>
        </p:nvSpPr>
        <p:spPr>
          <a:xfrm>
            <a:off x="9138394" y="3137428"/>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6" name="Oval 15">
            <a:extLst>
              <a:ext uri="{FF2B5EF4-FFF2-40B4-BE49-F238E27FC236}">
                <a16:creationId xmlns:a16="http://schemas.microsoft.com/office/drawing/2014/main" id="{B8811BF9-DFCE-4DC5-B9B3-EE03E4A89864}"/>
              </a:ext>
            </a:extLst>
          </p:cNvPr>
          <p:cNvSpPr/>
          <p:nvPr/>
        </p:nvSpPr>
        <p:spPr>
          <a:xfrm>
            <a:off x="9369797" y="3964248"/>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7" name="Oval 16">
            <a:extLst>
              <a:ext uri="{FF2B5EF4-FFF2-40B4-BE49-F238E27FC236}">
                <a16:creationId xmlns:a16="http://schemas.microsoft.com/office/drawing/2014/main" id="{6C4933F0-74C2-4C30-8B4F-9CCB7FC4E5A5}"/>
              </a:ext>
            </a:extLst>
          </p:cNvPr>
          <p:cNvSpPr/>
          <p:nvPr/>
        </p:nvSpPr>
        <p:spPr>
          <a:xfrm>
            <a:off x="9709258" y="3513942"/>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cxnSp>
        <p:nvCxnSpPr>
          <p:cNvPr id="19" name="Straight Arrow Connector 18">
            <a:extLst>
              <a:ext uri="{FF2B5EF4-FFF2-40B4-BE49-F238E27FC236}">
                <a16:creationId xmlns:a16="http://schemas.microsoft.com/office/drawing/2014/main" id="{4D15A909-CB00-4EFD-93DC-74492AD6A403}"/>
              </a:ext>
            </a:extLst>
          </p:cNvPr>
          <p:cNvCxnSpPr>
            <a:cxnSpLocks/>
            <a:endCxn id="15" idx="7"/>
          </p:cNvCxnSpPr>
          <p:nvPr/>
        </p:nvCxnSpPr>
        <p:spPr>
          <a:xfrm flipH="1">
            <a:off x="9177418" y="2676075"/>
            <a:ext cx="1332228" cy="4680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7AE3247D-29DF-4FCF-B3E2-C44C4EBD6155}"/>
              </a:ext>
            </a:extLst>
          </p:cNvPr>
          <p:cNvCxnSpPr>
            <a:stCxn id="15" idx="4"/>
            <a:endCxn id="16" idx="0"/>
          </p:cNvCxnSpPr>
          <p:nvPr/>
        </p:nvCxnSpPr>
        <p:spPr>
          <a:xfrm>
            <a:off x="9161254" y="3183147"/>
            <a:ext cx="231403" cy="7811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032122FB-A156-46A0-82B6-9B4EE2AD5C24}"/>
              </a:ext>
            </a:extLst>
          </p:cNvPr>
          <p:cNvCxnSpPr>
            <a:stCxn id="16" idx="7"/>
            <a:endCxn id="17" idx="3"/>
          </p:cNvCxnSpPr>
          <p:nvPr/>
        </p:nvCxnSpPr>
        <p:spPr>
          <a:xfrm flipV="1">
            <a:off x="9408821" y="3552966"/>
            <a:ext cx="307132" cy="41797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2616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46B753-78DC-4D76-AF38-EDE3DA66E5C1}"/>
              </a:ext>
            </a:extLst>
          </p:cNvPr>
          <p:cNvSpPr>
            <a:spLocks noGrp="1"/>
          </p:cNvSpPr>
          <p:nvPr>
            <p:ph type="title"/>
          </p:nvPr>
        </p:nvSpPr>
        <p:spPr>
          <a:xfrm>
            <a:off x="640080" y="325369"/>
            <a:ext cx="4368602" cy="1956841"/>
          </a:xfrm>
        </p:spPr>
        <p:txBody>
          <a:bodyPr anchor="b">
            <a:normAutofit/>
          </a:bodyPr>
          <a:lstStyle/>
          <a:p>
            <a:r>
              <a:rPr lang="en-US" sz="4200"/>
              <a:t>Filled Julia sets: the bounded orbits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F2EC40-C895-41BC-BEB2-B198454B4E16}"/>
              </a:ext>
            </a:extLst>
          </p:cNvPr>
          <p:cNvSpPr>
            <a:spLocks noGrp="1"/>
          </p:cNvSpPr>
          <p:nvPr>
            <p:ph idx="1"/>
          </p:nvPr>
        </p:nvSpPr>
        <p:spPr>
          <a:xfrm>
            <a:off x="640080" y="2872899"/>
            <a:ext cx="4243589" cy="3320668"/>
          </a:xfrm>
        </p:spPr>
        <p:txBody>
          <a:bodyPr>
            <a:normAutofit/>
          </a:bodyPr>
          <a:lstStyle/>
          <a:p>
            <a:r>
              <a:rPr lang="en-US" sz="2200"/>
              <a:t>If we mark all the orbits which stay close to their starting point, we will have what is called the </a:t>
            </a:r>
            <a:r>
              <a:rPr lang="en-US" sz="2200" i="1"/>
              <a:t>filled Julia set</a:t>
            </a:r>
            <a:r>
              <a:rPr lang="en-US" sz="2200"/>
              <a:t> of a function</a:t>
            </a:r>
          </a:p>
          <a:p>
            <a:r>
              <a:rPr lang="en-US" sz="2200"/>
              <a:t>As one may note, this region is a self-similar fractal</a:t>
            </a:r>
          </a:p>
        </p:txBody>
      </p:sp>
      <p:pic>
        <p:nvPicPr>
          <p:cNvPr id="5" name="Picture 4" descr="A picture containing text, silhouette, dark&#10;&#10;Description automatically generated">
            <a:extLst>
              <a:ext uri="{FF2B5EF4-FFF2-40B4-BE49-F238E27FC236}">
                <a16:creationId xmlns:a16="http://schemas.microsoft.com/office/drawing/2014/main" id="{9D0A8899-248F-4A50-91EB-E8D94ADF9939}"/>
              </a:ext>
            </a:extLst>
          </p:cNvPr>
          <p:cNvPicPr>
            <a:picLocks noChangeAspect="1"/>
          </p:cNvPicPr>
          <p:nvPr/>
        </p:nvPicPr>
        <p:blipFill rotWithShape="1">
          <a:blip r:embed="rId2">
            <a:extLst>
              <a:ext uri="{28A0092B-C50C-407E-A947-70E740481C1C}">
                <a14:useLocalDpi xmlns:a14="http://schemas.microsoft.com/office/drawing/2010/main" val="0"/>
              </a:ext>
            </a:extLst>
          </a:blip>
          <a:srcRect t="184" r="-1" b="11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2952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A71BD8-3C2B-4081-A64C-B450E421B9B6}"/>
              </a:ext>
            </a:extLst>
          </p:cNvPr>
          <p:cNvSpPr>
            <a:spLocks noGrp="1"/>
          </p:cNvSpPr>
          <p:nvPr>
            <p:ph type="title"/>
          </p:nvPr>
        </p:nvSpPr>
        <p:spPr>
          <a:xfrm>
            <a:off x="640080" y="325369"/>
            <a:ext cx="4368602" cy="1956841"/>
          </a:xfrm>
        </p:spPr>
        <p:txBody>
          <a:bodyPr anchor="b">
            <a:normAutofit/>
          </a:bodyPr>
          <a:lstStyle/>
          <a:p>
            <a:r>
              <a:rPr lang="en-US" sz="5400"/>
              <a:t>Rational Functions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F064C69-06D9-4B38-A979-0C119C70793B}"/>
                  </a:ext>
                </a:extLst>
              </p:cNvPr>
              <p:cNvSpPr>
                <a:spLocks noGrp="1"/>
              </p:cNvSpPr>
              <p:nvPr>
                <p:ph idx="1"/>
              </p:nvPr>
            </p:nvSpPr>
            <p:spPr>
              <a:xfrm>
                <a:off x="640080" y="2872899"/>
                <a:ext cx="4243589" cy="3320668"/>
              </a:xfrm>
            </p:spPr>
            <p:txBody>
              <a:bodyPr>
                <a:normAutofit/>
              </a:bodyPr>
              <a:lstStyle/>
              <a:p>
                <a:r>
                  <a:rPr lang="en-US" sz="2200" dirty="0"/>
                  <a:t>Of the form </a:t>
                </a:r>
                <a14:m>
                  <m:oMath xmlns:m="http://schemas.openxmlformats.org/officeDocument/2006/math">
                    <m:f>
                      <m:fPr>
                        <m:ctrlPr>
                          <a:rPr lang="en-US" sz="2200" b="0" i="1">
                            <a:latin typeface="Cambria Math" panose="02040503050406030204" pitchFamily="18" charset="0"/>
                          </a:rPr>
                        </m:ctrlPr>
                      </m:fPr>
                      <m:num>
                        <m:r>
                          <a:rPr lang="en-US" sz="2200" b="0" i="1">
                            <a:latin typeface="Cambria Math" panose="02040503050406030204" pitchFamily="18" charset="0"/>
                          </a:rPr>
                          <m:t>𝑝</m:t>
                        </m:r>
                        <m:d>
                          <m:dPr>
                            <m:ctrlPr>
                              <a:rPr lang="en-US" sz="2200" b="0" i="1">
                                <a:latin typeface="Cambria Math" panose="02040503050406030204" pitchFamily="18" charset="0"/>
                              </a:rPr>
                            </m:ctrlPr>
                          </m:dPr>
                          <m:e>
                            <m:r>
                              <a:rPr lang="en-US" sz="2200" b="0" i="1">
                                <a:latin typeface="Cambria Math" panose="02040503050406030204" pitchFamily="18" charset="0"/>
                              </a:rPr>
                              <m:t>𝑥</m:t>
                            </m:r>
                          </m:e>
                        </m:d>
                      </m:num>
                      <m:den>
                        <m:r>
                          <a:rPr lang="en-US" sz="2200" b="0" i="1">
                            <a:latin typeface="Cambria Math" panose="02040503050406030204" pitchFamily="18" charset="0"/>
                          </a:rPr>
                          <m:t>𝑞</m:t>
                        </m:r>
                        <m:d>
                          <m:dPr>
                            <m:ctrlPr>
                              <a:rPr lang="en-US" sz="2200" b="0" i="1">
                                <a:latin typeface="Cambria Math" panose="02040503050406030204" pitchFamily="18" charset="0"/>
                              </a:rPr>
                            </m:ctrlPr>
                          </m:dPr>
                          <m:e>
                            <m:r>
                              <a:rPr lang="en-US" sz="2200" b="0" i="1">
                                <a:latin typeface="Cambria Math" panose="02040503050406030204" pitchFamily="18" charset="0"/>
                              </a:rPr>
                              <m:t>𝑥</m:t>
                            </m:r>
                          </m:e>
                        </m:d>
                      </m:den>
                    </m:f>
                  </m:oMath>
                </a14:m>
                <a:r>
                  <a:rPr lang="en-US" sz="2200" dirty="0"/>
                  <a:t> where </a:t>
                </a:r>
                <a14:m>
                  <m:oMath xmlns:m="http://schemas.openxmlformats.org/officeDocument/2006/math">
                    <m:r>
                      <a:rPr lang="en-US" sz="2200" b="0" i="1">
                        <a:latin typeface="Cambria Math" panose="02040503050406030204" pitchFamily="18" charset="0"/>
                      </a:rPr>
                      <m:t>𝑝</m:t>
                    </m:r>
                    <m:r>
                      <a:rPr lang="en-US" sz="2200" b="0" i="1">
                        <a:latin typeface="Cambria Math" panose="02040503050406030204" pitchFamily="18" charset="0"/>
                      </a:rPr>
                      <m:t>(</m:t>
                    </m:r>
                    <m:r>
                      <a:rPr lang="en-US" sz="2200" b="0" i="1">
                        <a:latin typeface="Cambria Math" panose="02040503050406030204" pitchFamily="18" charset="0"/>
                      </a:rPr>
                      <m:t>𝑥</m:t>
                    </m:r>
                    <m:r>
                      <a:rPr lang="en-US" sz="2200" b="0" i="1">
                        <a:latin typeface="Cambria Math" panose="02040503050406030204" pitchFamily="18" charset="0"/>
                      </a:rPr>
                      <m:t>)</m:t>
                    </m:r>
                  </m:oMath>
                </a14:m>
                <a:r>
                  <a:rPr lang="en-US" sz="2200" dirty="0"/>
                  <a:t> and </a:t>
                </a:r>
                <a14:m>
                  <m:oMath xmlns:m="http://schemas.openxmlformats.org/officeDocument/2006/math">
                    <m:r>
                      <a:rPr lang="en-US" sz="2200" b="0" i="1">
                        <a:latin typeface="Cambria Math" panose="02040503050406030204" pitchFamily="18" charset="0"/>
                      </a:rPr>
                      <m:t>𝑞</m:t>
                    </m:r>
                    <m:r>
                      <a:rPr lang="en-US" sz="2200" b="0" i="1">
                        <a:latin typeface="Cambria Math" panose="02040503050406030204" pitchFamily="18" charset="0"/>
                      </a:rPr>
                      <m:t>(</m:t>
                    </m:r>
                    <m:r>
                      <a:rPr lang="en-US" sz="2200" b="0" i="1">
                        <a:latin typeface="Cambria Math" panose="02040503050406030204" pitchFamily="18" charset="0"/>
                      </a:rPr>
                      <m:t>𝑥</m:t>
                    </m:r>
                    <m:r>
                      <a:rPr lang="en-US" sz="2200" b="0" i="1">
                        <a:latin typeface="Cambria Math" panose="02040503050406030204" pitchFamily="18" charset="0"/>
                      </a:rPr>
                      <m:t>)</m:t>
                    </m:r>
                  </m:oMath>
                </a14:m>
                <a:r>
                  <a:rPr lang="en-US" sz="2200" dirty="0"/>
                  <a:t> are complex polynomials</a:t>
                </a:r>
              </a:p>
              <a:p>
                <a:r>
                  <a:rPr lang="en-US" sz="2200" dirty="0"/>
                  <a:t>Orbits mimic behavior of two filled Julia sets on a sphere instead of a plane</a:t>
                </a:r>
              </a:p>
            </p:txBody>
          </p:sp>
        </mc:Choice>
        <mc:Fallback>
          <p:sp>
            <p:nvSpPr>
              <p:cNvPr id="3" name="Content Placeholder 2">
                <a:extLst>
                  <a:ext uri="{FF2B5EF4-FFF2-40B4-BE49-F238E27FC236}">
                    <a16:creationId xmlns:a16="http://schemas.microsoft.com/office/drawing/2014/main" id="{7F064C69-06D9-4B38-A979-0C119C70793B}"/>
                  </a:ext>
                </a:extLst>
              </p:cNvPr>
              <p:cNvSpPr>
                <a:spLocks noGrp="1" noRot="1" noChangeAspect="1" noMove="1" noResize="1" noEditPoints="1" noAdjustHandles="1" noChangeArrowheads="1" noChangeShapeType="1" noTextEdit="1"/>
              </p:cNvSpPr>
              <p:nvPr>
                <p:ph idx="1"/>
              </p:nvPr>
            </p:nvSpPr>
            <p:spPr>
              <a:xfrm>
                <a:off x="640080" y="2872899"/>
                <a:ext cx="4243589" cy="3320668"/>
              </a:xfrm>
              <a:blipFill>
                <a:blip r:embed="rId2"/>
                <a:stretch>
                  <a:fillRect l="-1580" r="-28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97F9660-E9C6-4E30-887C-93FC528E78AE}"/>
              </a:ext>
            </a:extLst>
          </p:cNvPr>
          <p:cNvPicPr>
            <a:picLocks noChangeAspect="1"/>
          </p:cNvPicPr>
          <p:nvPr/>
        </p:nvPicPr>
        <p:blipFill rotWithShape="1">
          <a:blip r:embed="rId3"/>
          <a:srcRect l="15796" r="1725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ADA8F4D9-4A98-468C-B63E-B38E108CCDBC}"/>
              </a:ext>
            </a:extLst>
          </p:cNvPr>
          <p:cNvSpPr txBox="1"/>
          <p:nvPr/>
        </p:nvSpPr>
        <p:spPr>
          <a:xfrm>
            <a:off x="7308472" y="6581001"/>
            <a:ext cx="4883528" cy="276999"/>
          </a:xfrm>
          <a:prstGeom prst="rect">
            <a:avLst/>
          </a:prstGeom>
          <a:noFill/>
        </p:spPr>
        <p:txBody>
          <a:bodyPr wrap="square">
            <a:spAutoFit/>
          </a:bodyPr>
          <a:lstStyle/>
          <a:p>
            <a:r>
              <a:rPr lang="en-US" sz="1200" dirty="0">
                <a:solidFill>
                  <a:schemeClr val="bg1"/>
                </a:solidFill>
              </a:rPr>
              <a:t>(https://www.math.univ-toulouse.fr/~cheritat/MatMovies/RabbitBasilica/)</a:t>
            </a:r>
          </a:p>
        </p:txBody>
      </p:sp>
    </p:spTree>
    <p:extLst>
      <p:ext uri="{BB962C8B-B14F-4D97-AF65-F5344CB8AC3E}">
        <p14:creationId xmlns:p14="http://schemas.microsoft.com/office/powerpoint/2010/main" val="3581300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3041DD-B5F2-4F36-88DA-DAA10F2811E6}"/>
              </a:ext>
            </a:extLst>
          </p:cNvPr>
          <p:cNvSpPr>
            <a:spLocks noGrp="1"/>
          </p:cNvSpPr>
          <p:nvPr>
            <p:ph type="title"/>
          </p:nvPr>
        </p:nvSpPr>
        <p:spPr>
          <a:xfrm>
            <a:off x="630936" y="502920"/>
            <a:ext cx="3419856" cy="1463040"/>
          </a:xfrm>
        </p:spPr>
        <p:txBody>
          <a:bodyPr anchor="ctr">
            <a:normAutofit/>
          </a:bodyPr>
          <a:lstStyle/>
          <a:p>
            <a:r>
              <a:rPr lang="en-US" sz="4800"/>
              <a:t>Polynomial Mating</a:t>
            </a:r>
          </a:p>
        </p:txBody>
      </p:sp>
      <p:sp>
        <p:nvSpPr>
          <p:cNvPr id="28"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83E9E83A-5DD3-4691-9F6B-D349BE8D7143}"/>
              </a:ext>
            </a:extLst>
          </p:cNvPr>
          <p:cNvSpPr>
            <a:spLocks noGrp="1"/>
          </p:cNvSpPr>
          <p:nvPr>
            <p:ph idx="1"/>
          </p:nvPr>
        </p:nvSpPr>
        <p:spPr>
          <a:xfrm>
            <a:off x="4654295" y="502920"/>
            <a:ext cx="6894576" cy="1463040"/>
          </a:xfrm>
        </p:spPr>
        <p:txBody>
          <a:bodyPr anchor="ctr">
            <a:normAutofit lnSpcReduction="10000"/>
          </a:bodyPr>
          <a:lstStyle/>
          <a:p>
            <a:r>
              <a:rPr lang="en-US" sz="2000" dirty="0"/>
              <a:t>Glues together two filled Julia sets which only cross at shared borders</a:t>
            </a:r>
          </a:p>
          <a:p>
            <a:r>
              <a:rPr lang="en-US" sz="2000" dirty="0"/>
              <a:t>Easy to conceptualize when the filled Julia sets have an interior, much hard when gluing regions with no interior together</a:t>
            </a:r>
          </a:p>
        </p:txBody>
      </p:sp>
      <p:pic>
        <p:nvPicPr>
          <p:cNvPr id="4" name="Picture 3" descr="A group of painted eggs&#10;&#10;Description automatically generated with low confidence">
            <a:extLst>
              <a:ext uri="{FF2B5EF4-FFF2-40B4-BE49-F238E27FC236}">
                <a16:creationId xmlns:a16="http://schemas.microsoft.com/office/drawing/2014/main" id="{28656C9D-6468-43C2-8DD9-129A82C56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6" y="2905870"/>
            <a:ext cx="10917936" cy="2729484"/>
          </a:xfrm>
          <a:prstGeom prst="rect">
            <a:avLst/>
          </a:prstGeom>
        </p:spPr>
      </p:pic>
      <p:sp>
        <p:nvSpPr>
          <p:cNvPr id="8" name="TextBox 7">
            <a:extLst>
              <a:ext uri="{FF2B5EF4-FFF2-40B4-BE49-F238E27FC236}">
                <a16:creationId xmlns:a16="http://schemas.microsoft.com/office/drawing/2014/main" id="{F692D11F-ACA1-45C0-98E4-537DA457A257}"/>
              </a:ext>
            </a:extLst>
          </p:cNvPr>
          <p:cNvSpPr txBox="1"/>
          <p:nvPr/>
        </p:nvSpPr>
        <p:spPr>
          <a:xfrm>
            <a:off x="574481" y="5635354"/>
            <a:ext cx="10974390" cy="369332"/>
          </a:xfrm>
          <a:prstGeom prst="rect">
            <a:avLst/>
          </a:prstGeom>
          <a:noFill/>
        </p:spPr>
        <p:txBody>
          <a:bodyPr wrap="square">
            <a:spAutoFit/>
          </a:bodyPr>
          <a:lstStyle/>
          <a:p>
            <a:r>
              <a:rPr lang="en-US" dirty="0"/>
              <a:t>(https://www.math.univ-toulouse.fr/~cheritat/MatMovies/RabbitBasilica/)</a:t>
            </a:r>
          </a:p>
        </p:txBody>
      </p:sp>
      <p:pic>
        <p:nvPicPr>
          <p:cNvPr id="6" name="Picture 5" descr="A picture containing diagram&#10;&#10;Description automatically generated">
            <a:extLst>
              <a:ext uri="{FF2B5EF4-FFF2-40B4-BE49-F238E27FC236}">
                <a16:creationId xmlns:a16="http://schemas.microsoft.com/office/drawing/2014/main" id="{7823BAAB-7C2E-4055-A101-D22C48E13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83361"/>
            <a:ext cx="12192000" cy="2554374"/>
          </a:xfrm>
          <a:prstGeom prst="rect">
            <a:avLst/>
          </a:prstGeom>
        </p:spPr>
      </p:pic>
      <p:sp>
        <p:nvSpPr>
          <p:cNvPr id="12" name="TextBox 11">
            <a:extLst>
              <a:ext uri="{FF2B5EF4-FFF2-40B4-BE49-F238E27FC236}">
                <a16:creationId xmlns:a16="http://schemas.microsoft.com/office/drawing/2014/main" id="{1154F841-AEE8-4E53-89D2-D925126B3623}"/>
              </a:ext>
            </a:extLst>
          </p:cNvPr>
          <p:cNvSpPr txBox="1"/>
          <p:nvPr/>
        </p:nvSpPr>
        <p:spPr>
          <a:xfrm>
            <a:off x="643129" y="5926154"/>
            <a:ext cx="10645974" cy="369332"/>
          </a:xfrm>
          <a:prstGeom prst="rect">
            <a:avLst/>
          </a:prstGeom>
          <a:noFill/>
        </p:spPr>
        <p:txBody>
          <a:bodyPr wrap="square">
            <a:spAutoFit/>
          </a:bodyPr>
          <a:lstStyle/>
          <a:p>
            <a:r>
              <a:rPr lang="en-US" dirty="0"/>
              <a:t>(https://www.math.univ-toulouse.fr/~cheritat/MatMovies/Den1_6Den1_6/Den1_6Den1_6.mp4)</a:t>
            </a:r>
          </a:p>
        </p:txBody>
      </p:sp>
    </p:spTree>
    <p:extLst>
      <p:ext uri="{BB962C8B-B14F-4D97-AF65-F5344CB8AC3E}">
        <p14:creationId xmlns:p14="http://schemas.microsoft.com/office/powerpoint/2010/main" val="223577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2ECE97-7BE9-4D78-80AA-9325F3F651F7}"/>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dirty="0">
                <a:solidFill>
                  <a:schemeClr val="tx1"/>
                </a:solidFill>
                <a:latin typeface="+mj-lt"/>
                <a:ea typeface="+mj-ea"/>
                <a:cs typeface="+mj-cs"/>
              </a:rPr>
              <a:t>Misiurewicz Polynomials</a:t>
            </a:r>
          </a:p>
        </p:txBody>
      </p:sp>
      <p:sp>
        <p:nvSpPr>
          <p:cNvPr id="3" name="Content Placeholder 2">
            <a:extLst>
              <a:ext uri="{FF2B5EF4-FFF2-40B4-BE49-F238E27FC236}">
                <a16:creationId xmlns:a16="http://schemas.microsoft.com/office/drawing/2014/main" id="{13105D57-3104-4318-A15F-0381670508E3}"/>
              </a:ext>
            </a:extLst>
          </p:cNvPr>
          <p:cNvSpPr>
            <a:spLocks noGrp="1"/>
          </p:cNvSpPr>
          <p:nvPr>
            <p:ph idx="1"/>
          </p:nvPr>
        </p:nvSpPr>
        <p:spPr>
          <a:xfrm>
            <a:off x="401607" y="2421304"/>
            <a:ext cx="4522438" cy="2598357"/>
          </a:xfrm>
        </p:spPr>
        <p:txBody>
          <a:bodyPr vert="horz" lIns="91440" tIns="45720" rIns="91440" bIns="45720" rtlCol="0" anchor="ctr">
            <a:normAutofit/>
          </a:bodyPr>
          <a:lstStyle/>
          <a:p>
            <a:r>
              <a:rPr lang="en-US" sz="2400" dirty="0"/>
              <a:t>These polynomials generate a filled Julia set which is nowhere dense</a:t>
            </a:r>
            <a:endParaRPr lang="en-US" sz="2400" kern="1200" dirty="0">
              <a:solidFill>
                <a:schemeClr val="tx1"/>
              </a:solidFill>
              <a:latin typeface="+mn-lt"/>
              <a:ea typeface="+mn-ea"/>
              <a:cs typeface="+mn-cs"/>
            </a:endParaRPr>
          </a:p>
          <a:p>
            <a:r>
              <a:rPr lang="en-US" sz="2400" kern="1200" dirty="0">
                <a:solidFill>
                  <a:schemeClr val="tx1"/>
                </a:solidFill>
                <a:latin typeface="+mn-lt"/>
                <a:ea typeface="+mn-ea"/>
                <a:cs typeface="+mn-cs"/>
              </a:rPr>
              <a:t>We can strip away the region into a minimum spanning tree containing the information to build back the whole region</a:t>
            </a:r>
            <a:endParaRPr lang="en-US" sz="2400" dirty="0"/>
          </a:p>
        </p:txBody>
      </p:sp>
      <p:sp>
        <p:nvSpPr>
          <p:cNvPr id="14"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ransport&#10;&#10;Description automatically generated">
            <a:extLst>
              <a:ext uri="{FF2B5EF4-FFF2-40B4-BE49-F238E27FC236}">
                <a16:creationId xmlns:a16="http://schemas.microsoft.com/office/drawing/2014/main" id="{0A527FBC-9717-45F2-B7F0-CCBF2245FCE0}"/>
              </a:ext>
            </a:extLst>
          </p:cNvPr>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68364" y="2246505"/>
            <a:ext cx="6903720" cy="3607194"/>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6110377-D616-4365-BA66-244B25977AB7}"/>
                  </a:ext>
                </a:extLst>
              </p:cNvPr>
              <p:cNvSpPr txBox="1"/>
              <p:nvPr/>
            </p:nvSpPr>
            <p:spPr>
              <a:xfrm>
                <a:off x="10242430" y="4727275"/>
                <a:ext cx="61837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𝑇</m:t>
                          </m:r>
                        </m:e>
                        <m:sub>
                          <m:r>
                            <a:rPr lang="en-US" sz="3200" b="0" i="1" smtClean="0">
                              <a:solidFill>
                                <a:schemeClr val="bg1"/>
                              </a:solidFill>
                              <a:latin typeface="Cambria Math" panose="02040503050406030204" pitchFamily="18" charset="0"/>
                            </a:rPr>
                            <m:t>𝑖</m:t>
                          </m:r>
                        </m:sub>
                      </m:sSub>
                    </m:oMath>
                  </m:oMathPara>
                </a14:m>
                <a:endParaRPr lang="en-US" sz="3200" i="1" dirty="0">
                  <a:solidFill>
                    <a:schemeClr val="bg1"/>
                  </a:solidFill>
                  <a:latin typeface="Bell MT" panose="02020503060305020303" pitchFamily="18" charset="0"/>
                </a:endParaRPr>
              </a:p>
            </p:txBody>
          </p:sp>
        </mc:Choice>
        <mc:Fallback xmlns="">
          <p:sp>
            <p:nvSpPr>
              <p:cNvPr id="10" name="TextBox 9">
                <a:extLst>
                  <a:ext uri="{FF2B5EF4-FFF2-40B4-BE49-F238E27FC236}">
                    <a16:creationId xmlns:a16="http://schemas.microsoft.com/office/drawing/2014/main" id="{B6110377-D616-4365-BA66-244B25977AB7}"/>
                  </a:ext>
                </a:extLst>
              </p:cNvPr>
              <p:cNvSpPr txBox="1">
                <a:spLocks noRot="1" noChangeAspect="1" noMove="1" noResize="1" noEditPoints="1" noAdjustHandles="1" noChangeArrowheads="1" noChangeShapeType="1" noTextEdit="1"/>
              </p:cNvSpPr>
              <p:nvPr/>
            </p:nvSpPr>
            <p:spPr>
              <a:xfrm>
                <a:off x="10242430" y="4727275"/>
                <a:ext cx="61837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C58EA77-2E3B-43B7-BC0D-1C73FB59315B}"/>
                  </a:ext>
                </a:extLst>
              </p:cNvPr>
              <p:cNvSpPr txBox="1"/>
              <p:nvPr/>
            </p:nvSpPr>
            <p:spPr>
              <a:xfrm>
                <a:off x="5357003" y="4727274"/>
                <a:ext cx="1219886"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𝐾</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𝑓</m:t>
                          </m:r>
                        </m:e>
                        <m:sub>
                          <m:r>
                            <a:rPr lang="en-US" sz="3200" b="0" i="1" smtClean="0">
                              <a:solidFill>
                                <a:schemeClr val="bg1"/>
                              </a:solidFill>
                              <a:latin typeface="Cambria Math" panose="02040503050406030204" pitchFamily="18" charset="0"/>
                            </a:rPr>
                            <m:t>𝑖</m:t>
                          </m:r>
                        </m:sub>
                      </m:sSub>
                      <m:r>
                        <a:rPr lang="en-US" sz="3200" b="0" i="1" smtClean="0">
                          <a:solidFill>
                            <a:schemeClr val="bg1"/>
                          </a:solidFill>
                          <a:latin typeface="Cambria Math" panose="02040503050406030204" pitchFamily="18" charset="0"/>
                        </a:rPr>
                        <m:t>)</m:t>
                      </m:r>
                    </m:oMath>
                  </m:oMathPara>
                </a14:m>
                <a:endParaRPr lang="en-US" sz="3200" i="1" dirty="0">
                  <a:solidFill>
                    <a:schemeClr val="bg1"/>
                  </a:solidFill>
                  <a:latin typeface="Bell MT" panose="02020503060305020303" pitchFamily="18" charset="0"/>
                </a:endParaRPr>
              </a:p>
            </p:txBody>
          </p:sp>
        </mc:Choice>
        <mc:Fallback xmlns="">
          <p:sp>
            <p:nvSpPr>
              <p:cNvPr id="11" name="TextBox 10">
                <a:extLst>
                  <a:ext uri="{FF2B5EF4-FFF2-40B4-BE49-F238E27FC236}">
                    <a16:creationId xmlns:a16="http://schemas.microsoft.com/office/drawing/2014/main" id="{EC58EA77-2E3B-43B7-BC0D-1C73FB59315B}"/>
                  </a:ext>
                </a:extLst>
              </p:cNvPr>
              <p:cNvSpPr txBox="1">
                <a:spLocks noRot="1" noChangeAspect="1" noMove="1" noResize="1" noEditPoints="1" noAdjustHandles="1" noChangeArrowheads="1" noChangeShapeType="1" noTextEdit="1"/>
              </p:cNvSpPr>
              <p:nvPr/>
            </p:nvSpPr>
            <p:spPr>
              <a:xfrm>
                <a:off x="5357003" y="4727274"/>
                <a:ext cx="1219886"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FFADB335-CAEB-43D5-9B61-36B259DC0AF8}"/>
                  </a:ext>
                </a:extLst>
              </p14:cNvPr>
              <p14:cNvContentPartPr/>
              <p14:nvPr/>
            </p14:nvContentPartPr>
            <p14:xfrm>
              <a:off x="6610895" y="3152675"/>
              <a:ext cx="303120" cy="783000"/>
            </p14:xfrm>
          </p:contentPart>
        </mc:Choice>
        <mc:Fallback xmlns="">
          <p:pic>
            <p:nvPicPr>
              <p:cNvPr id="4" name="Ink 3">
                <a:extLst>
                  <a:ext uri="{FF2B5EF4-FFF2-40B4-BE49-F238E27FC236}">
                    <a16:creationId xmlns:a16="http://schemas.microsoft.com/office/drawing/2014/main" id="{FFADB335-CAEB-43D5-9B61-36B259DC0AF8}"/>
                  </a:ext>
                </a:extLst>
              </p:cNvPr>
              <p:cNvPicPr/>
              <p:nvPr/>
            </p:nvPicPr>
            <p:blipFill>
              <a:blip r:embed="rId6"/>
              <a:stretch>
                <a:fillRect/>
              </a:stretch>
            </p:blipFill>
            <p:spPr>
              <a:xfrm>
                <a:off x="6593255" y="3134675"/>
                <a:ext cx="338760" cy="818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F2F10F5C-B5E9-4CD9-A24C-CC9543AFF973}"/>
                  </a:ext>
                </a:extLst>
              </p14:cNvPr>
              <p14:cNvContentPartPr/>
              <p14:nvPr/>
            </p14:nvContentPartPr>
            <p14:xfrm>
              <a:off x="5959655" y="3241955"/>
              <a:ext cx="654120" cy="284760"/>
            </p14:xfrm>
          </p:contentPart>
        </mc:Choice>
        <mc:Fallback xmlns="">
          <p:pic>
            <p:nvPicPr>
              <p:cNvPr id="5" name="Ink 4">
                <a:extLst>
                  <a:ext uri="{FF2B5EF4-FFF2-40B4-BE49-F238E27FC236}">
                    <a16:creationId xmlns:a16="http://schemas.microsoft.com/office/drawing/2014/main" id="{F2F10F5C-B5E9-4CD9-A24C-CC9543AFF973}"/>
                  </a:ext>
                </a:extLst>
              </p:cNvPr>
              <p:cNvPicPr/>
              <p:nvPr/>
            </p:nvPicPr>
            <p:blipFill>
              <a:blip r:embed="rId8"/>
              <a:stretch>
                <a:fillRect/>
              </a:stretch>
            </p:blipFill>
            <p:spPr>
              <a:xfrm>
                <a:off x="5941655" y="3223955"/>
                <a:ext cx="68976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74C0E3C3-29E3-477F-B69E-11CF5F2DCDC2}"/>
                  </a:ext>
                </a:extLst>
              </p14:cNvPr>
              <p14:cNvContentPartPr/>
              <p14:nvPr/>
            </p14:nvContentPartPr>
            <p14:xfrm>
              <a:off x="6836255" y="4036115"/>
              <a:ext cx="306360" cy="927720"/>
            </p14:xfrm>
          </p:contentPart>
        </mc:Choice>
        <mc:Fallback xmlns="">
          <p:pic>
            <p:nvPicPr>
              <p:cNvPr id="6" name="Ink 5">
                <a:extLst>
                  <a:ext uri="{FF2B5EF4-FFF2-40B4-BE49-F238E27FC236}">
                    <a16:creationId xmlns:a16="http://schemas.microsoft.com/office/drawing/2014/main" id="{74C0E3C3-29E3-477F-B69E-11CF5F2DCDC2}"/>
                  </a:ext>
                </a:extLst>
              </p:cNvPr>
              <p:cNvPicPr/>
              <p:nvPr/>
            </p:nvPicPr>
            <p:blipFill>
              <a:blip r:embed="rId10"/>
              <a:stretch>
                <a:fillRect/>
              </a:stretch>
            </p:blipFill>
            <p:spPr>
              <a:xfrm>
                <a:off x="6818615" y="4018115"/>
                <a:ext cx="342000" cy="963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36E665B4-3D16-4BB0-AF79-8394846479FA}"/>
                  </a:ext>
                </a:extLst>
              </p14:cNvPr>
              <p14:cNvContentPartPr/>
              <p14:nvPr/>
            </p14:nvContentPartPr>
            <p14:xfrm>
              <a:off x="6194015" y="3354275"/>
              <a:ext cx="1800" cy="1440"/>
            </p14:xfrm>
          </p:contentPart>
        </mc:Choice>
        <mc:Fallback xmlns="">
          <p:pic>
            <p:nvPicPr>
              <p:cNvPr id="7" name="Ink 6">
                <a:extLst>
                  <a:ext uri="{FF2B5EF4-FFF2-40B4-BE49-F238E27FC236}">
                    <a16:creationId xmlns:a16="http://schemas.microsoft.com/office/drawing/2014/main" id="{36E665B4-3D16-4BB0-AF79-8394846479FA}"/>
                  </a:ext>
                </a:extLst>
              </p:cNvPr>
              <p:cNvPicPr/>
              <p:nvPr/>
            </p:nvPicPr>
            <p:blipFill>
              <a:blip r:embed="rId12"/>
              <a:stretch>
                <a:fillRect/>
              </a:stretch>
            </p:blipFill>
            <p:spPr>
              <a:xfrm>
                <a:off x="6176015" y="3336635"/>
                <a:ext cx="37440" cy="37080"/>
              </a:xfrm>
              <a:prstGeom prst="rect">
                <a:avLst/>
              </a:prstGeom>
            </p:spPr>
          </p:pic>
        </mc:Fallback>
      </mc:AlternateContent>
    </p:spTree>
    <p:extLst>
      <p:ext uri="{BB962C8B-B14F-4D97-AF65-F5344CB8AC3E}">
        <p14:creationId xmlns:p14="http://schemas.microsoft.com/office/powerpoint/2010/main" val="294815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982304C-2013-444D-B5AC-8D481C6C7548}"/>
              </a:ext>
            </a:extLst>
          </p:cNvPr>
          <p:cNvSpPr>
            <a:spLocks noGrp="1"/>
          </p:cNvSpPr>
          <p:nvPr>
            <p:ph type="title"/>
          </p:nvPr>
        </p:nvSpPr>
        <p:spPr>
          <a:xfrm>
            <a:off x="630936" y="630936"/>
            <a:ext cx="3599688" cy="1463040"/>
          </a:xfrm>
        </p:spPr>
        <p:txBody>
          <a:bodyPr anchor="ctr">
            <a:normAutofit/>
          </a:bodyPr>
          <a:lstStyle/>
          <a:p>
            <a:r>
              <a:rPr lang="en-US">
                <a:solidFill>
                  <a:srgbClr val="FFFFFF"/>
                </a:solidFill>
              </a:rPr>
              <a:t>Mating Hubbard Trees</a:t>
            </a:r>
          </a:p>
        </p:txBody>
      </p:sp>
      <p:sp>
        <p:nvSpPr>
          <p:cNvPr id="14"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A7BB52-6460-4CF0-AE61-E899B2BDD979}"/>
              </a:ext>
            </a:extLst>
          </p:cNvPr>
          <p:cNvSpPr>
            <a:spLocks noGrp="1"/>
          </p:cNvSpPr>
          <p:nvPr>
            <p:ph idx="1"/>
          </p:nvPr>
        </p:nvSpPr>
        <p:spPr>
          <a:xfrm>
            <a:off x="4474462" y="630936"/>
            <a:ext cx="7074409" cy="1463040"/>
          </a:xfrm>
        </p:spPr>
        <p:txBody>
          <a:bodyPr anchor="ctr">
            <a:normAutofit/>
          </a:bodyPr>
          <a:lstStyle/>
          <a:p>
            <a:r>
              <a:rPr lang="en-US" sz="1700" dirty="0">
                <a:solidFill>
                  <a:srgbClr val="FFFFFF"/>
                </a:solidFill>
              </a:rPr>
              <a:t>In a process outlined by Wilkerson, one may mate two Hubbard trees in three different constructions, where the third construction is a realization of the first two.</a:t>
            </a:r>
          </a:p>
          <a:p>
            <a:r>
              <a:rPr lang="en-US" sz="1700" dirty="0">
                <a:solidFill>
                  <a:srgbClr val="FFFFFF"/>
                </a:solidFill>
              </a:rPr>
              <a:t>These are built on finite subdivision rules to generate an iterative approximation of a completed mating.</a:t>
            </a:r>
          </a:p>
          <a:p>
            <a:endParaRPr lang="en-US" sz="1700" dirty="0">
              <a:solidFill>
                <a:srgbClr val="FFFFFF"/>
              </a:solidFill>
            </a:endParaRPr>
          </a:p>
        </p:txBody>
      </p:sp>
      <p:pic>
        <p:nvPicPr>
          <p:cNvPr id="5" name="Picture 4">
            <a:extLst>
              <a:ext uri="{FF2B5EF4-FFF2-40B4-BE49-F238E27FC236}">
                <a16:creationId xmlns:a16="http://schemas.microsoft.com/office/drawing/2014/main" id="{96D6ABB8-3EC4-4268-B8BF-E19B4C196E99}"/>
              </a:ext>
            </a:extLst>
          </p:cNvPr>
          <p:cNvPicPr>
            <a:picLocks noChangeAspect="1"/>
          </p:cNvPicPr>
          <p:nvPr/>
        </p:nvPicPr>
        <p:blipFill>
          <a:blip r:embed="rId2">
            <a:clrChange>
              <a:clrFrom>
                <a:srgbClr val="FFFFFF"/>
              </a:clrFrom>
              <a:clrTo>
                <a:srgbClr val="FFFFFF">
                  <a:alpha val="0"/>
                </a:srgbClr>
              </a:clrTo>
            </a:clrChange>
            <a:alphaModFix/>
            <a:duotone>
              <a:prstClr val="black"/>
              <a:srgbClr val="D9C3A5">
                <a:tint val="50000"/>
                <a:satMod val="180000"/>
              </a:srgbClr>
            </a:duotone>
          </a:blip>
          <a:stretch>
            <a:fillRect/>
          </a:stretch>
        </p:blipFill>
        <p:spPr>
          <a:xfrm>
            <a:off x="449506" y="3118104"/>
            <a:ext cx="11515032" cy="3108960"/>
          </a:xfrm>
          <a:prstGeom prst="rect">
            <a:avLst/>
          </a:prstGeom>
        </p:spPr>
      </p:pic>
      <p:sp>
        <p:nvSpPr>
          <p:cNvPr id="6" name="TextBox 5">
            <a:extLst>
              <a:ext uri="{FF2B5EF4-FFF2-40B4-BE49-F238E27FC236}">
                <a16:creationId xmlns:a16="http://schemas.microsoft.com/office/drawing/2014/main" id="{DDD4C118-50F5-48C3-86A1-AAF978741ECC}"/>
              </a:ext>
            </a:extLst>
          </p:cNvPr>
          <p:cNvSpPr txBox="1"/>
          <p:nvPr/>
        </p:nvSpPr>
        <p:spPr>
          <a:xfrm>
            <a:off x="563593" y="6102127"/>
            <a:ext cx="1258486" cy="369332"/>
          </a:xfrm>
          <a:prstGeom prst="rect">
            <a:avLst/>
          </a:prstGeom>
          <a:noFill/>
        </p:spPr>
        <p:txBody>
          <a:bodyPr wrap="none" rtlCol="0">
            <a:spAutoFit/>
          </a:bodyPr>
          <a:lstStyle/>
          <a:p>
            <a:r>
              <a:rPr lang="en-US" dirty="0"/>
              <a:t>(Wilkerson)</a:t>
            </a:r>
          </a:p>
        </p:txBody>
      </p:sp>
    </p:spTree>
    <p:extLst>
      <p:ext uri="{BB962C8B-B14F-4D97-AF65-F5344CB8AC3E}">
        <p14:creationId xmlns:p14="http://schemas.microsoft.com/office/powerpoint/2010/main" val="19957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91C189-2E33-4A09-9596-DCB6D8FE74EA}"/>
              </a:ext>
            </a:extLst>
          </p:cNvPr>
          <p:cNvSpPr>
            <a:spLocks noGrp="1"/>
          </p:cNvSpPr>
          <p:nvPr>
            <p:ph type="title"/>
          </p:nvPr>
        </p:nvSpPr>
        <p:spPr>
          <a:xfrm>
            <a:off x="630936" y="639520"/>
            <a:ext cx="3429000" cy="1719072"/>
          </a:xfrm>
        </p:spPr>
        <p:txBody>
          <a:bodyPr anchor="b">
            <a:normAutofit/>
          </a:bodyPr>
          <a:lstStyle/>
          <a:p>
            <a:r>
              <a:rPr lang="en-US" sz="3800"/>
              <a:t>Finite Subdivision Rules</a:t>
            </a:r>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8F7B6-6B57-4F07-B268-48CD27340C15}"/>
                  </a:ext>
                </a:extLst>
              </p:cNvPr>
              <p:cNvSpPr>
                <a:spLocks noGrp="1"/>
              </p:cNvSpPr>
              <p:nvPr>
                <p:ph idx="1"/>
              </p:nvPr>
            </p:nvSpPr>
            <p:spPr>
              <a:xfrm>
                <a:off x="630936" y="2807208"/>
                <a:ext cx="3429000" cy="3410712"/>
              </a:xfrm>
            </p:spPr>
            <p:txBody>
              <a:bodyPr anchor="t">
                <a:normAutofit/>
              </a:bodyPr>
              <a:lstStyle/>
              <a:p>
                <a:r>
                  <a:rPr lang="en-US" sz="2000" dirty="0"/>
                  <a:t>A finite subdivision rule is a way of subdividing a collection of tiles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𝑅</m:t>
                        </m:r>
                      </m:sub>
                    </m:sSub>
                  </m:oMath>
                </a14:m>
                <a:r>
                  <a:rPr lang="en-US" sz="2000" dirty="0"/>
                  <a:t> iteratively according to a rule </a:t>
                </a:r>
                <a14:m>
                  <m:oMath xmlns:m="http://schemas.openxmlformats.org/officeDocument/2006/math">
                    <m:r>
                      <a:rPr lang="en-US" sz="2000" b="0" i="1" smtClean="0">
                        <a:latin typeface="Cambria Math" panose="02040503050406030204" pitchFamily="18" charset="0"/>
                      </a:rPr>
                      <m:t>𝑅</m:t>
                    </m:r>
                  </m:oMath>
                </a14:m>
                <a:endParaRPr lang="en-US" sz="2000" dirty="0"/>
              </a:p>
              <a:p>
                <a:r>
                  <a:rPr lang="en-US" sz="2000" dirty="0"/>
                  <a:t> As pictured on the right, </a:t>
                </a:r>
                <a14:m>
                  <m:oMath xmlns:m="http://schemas.openxmlformats.org/officeDocument/2006/math">
                    <m:r>
                      <a:rPr lang="en-US" sz="2000" b="0" i="1" smtClean="0">
                        <a:latin typeface="Cambria Math" panose="02040503050406030204" pitchFamily="18" charset="0"/>
                      </a:rPr>
                      <m:t>𝑅</m:t>
                    </m:r>
                  </m:oMath>
                </a14:m>
                <a:r>
                  <a:rPr lang="en-US" sz="2000" dirty="0"/>
                  <a:t> subdivides tile </a:t>
                </a:r>
                <a14:m>
                  <m:oMath xmlns:m="http://schemas.openxmlformats.org/officeDocument/2006/math">
                    <m:r>
                      <a:rPr lang="en-US" sz="2000" b="0" i="1" smtClean="0">
                        <a:latin typeface="Cambria Math" panose="02040503050406030204" pitchFamily="18" charset="0"/>
                      </a:rPr>
                      <m:t>𝐴</m:t>
                    </m:r>
                  </m:oMath>
                </a14:m>
                <a:r>
                  <a:rPr lang="en-US" sz="2000" dirty="0"/>
                  <a:t> into 3 </a:t>
                </a:r>
                <a14:m>
                  <m:oMath xmlns:m="http://schemas.openxmlformats.org/officeDocument/2006/math">
                    <m:r>
                      <a:rPr lang="en-US" sz="2000" b="0" i="1" smtClean="0">
                        <a:latin typeface="Cambria Math" panose="02040503050406030204" pitchFamily="18" charset="0"/>
                      </a:rPr>
                      <m:t>𝐴</m:t>
                    </m:r>
                  </m:oMath>
                </a14:m>
                <a:r>
                  <a:rPr lang="en-US" sz="2000" dirty="0"/>
                  <a:t> tiles and a single </a:t>
                </a:r>
                <a14:m>
                  <m:oMath xmlns:m="http://schemas.openxmlformats.org/officeDocument/2006/math">
                    <m:r>
                      <a:rPr lang="en-US" sz="2000" b="0" i="1" smtClean="0">
                        <a:latin typeface="Cambria Math" panose="02040503050406030204" pitchFamily="18" charset="0"/>
                      </a:rPr>
                      <m:t>𝐵</m:t>
                    </m:r>
                  </m:oMath>
                </a14:m>
                <a:r>
                  <a:rPr lang="en-US" sz="2000" dirty="0"/>
                  <a:t> tile which remains fixed</a:t>
                </a:r>
              </a:p>
              <a:p>
                <a:r>
                  <a:rPr lang="en-US" sz="2000" dirty="0"/>
                  <a:t>A second iteration of </a:t>
                </a:r>
                <a14:m>
                  <m:oMath xmlns:m="http://schemas.openxmlformats.org/officeDocument/2006/math">
                    <m:r>
                      <a:rPr lang="en-US" sz="2000" b="0" i="1" smtClean="0">
                        <a:latin typeface="Cambria Math" panose="02040503050406030204" pitchFamily="18" charset="0"/>
                      </a:rPr>
                      <m:t>𝑅</m:t>
                    </m:r>
                  </m:oMath>
                </a14:m>
                <a:r>
                  <a:rPr lang="en-US" sz="2000" dirty="0"/>
                  <a:t> is shown at on the far right</a:t>
                </a:r>
              </a:p>
            </p:txBody>
          </p:sp>
        </mc:Choice>
        <mc:Fallback xmlns="">
          <p:sp>
            <p:nvSpPr>
              <p:cNvPr id="3" name="Content Placeholder 2">
                <a:extLst>
                  <a:ext uri="{FF2B5EF4-FFF2-40B4-BE49-F238E27FC236}">
                    <a16:creationId xmlns:a16="http://schemas.microsoft.com/office/drawing/2014/main" id="{E938F7B6-6B57-4F07-B268-48CD27340C15}"/>
                  </a:ext>
                </a:extLst>
              </p:cNvPr>
              <p:cNvSpPr>
                <a:spLocks noGrp="1" noRot="1" noChangeAspect="1" noMove="1" noResize="1" noEditPoints="1" noAdjustHandles="1" noChangeArrowheads="1" noChangeShapeType="1" noTextEdit="1"/>
              </p:cNvSpPr>
              <p:nvPr>
                <p:ph idx="1"/>
              </p:nvPr>
            </p:nvSpPr>
            <p:spPr>
              <a:xfrm>
                <a:off x="630936" y="2807208"/>
                <a:ext cx="3429000" cy="3410712"/>
              </a:xfrm>
              <a:blipFill>
                <a:blip r:embed="rId2"/>
                <a:stretch>
                  <a:fillRect l="-1601" t="-1968" r="-3203" b="-1789"/>
                </a:stretch>
              </a:blipFill>
            </p:spPr>
            <p:txBody>
              <a:bodyPr/>
              <a:lstStyle/>
              <a:p>
                <a:r>
                  <a:rPr lang="en-US">
                    <a:noFill/>
                  </a:rPr>
                  <a:t> </a:t>
                </a:r>
              </a:p>
            </p:txBody>
          </p:sp>
        </mc:Fallback>
      </mc:AlternateContent>
      <p:pic>
        <p:nvPicPr>
          <p:cNvPr id="6" name="Picture 5" descr="Shape&#10;&#10;Description automatically generated with medium confidence">
            <a:extLst>
              <a:ext uri="{FF2B5EF4-FFF2-40B4-BE49-F238E27FC236}">
                <a16:creationId xmlns:a16="http://schemas.microsoft.com/office/drawing/2014/main" id="{10EDECC9-8274-4878-9892-57BB69477196}"/>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90872" y="3273178"/>
            <a:ext cx="6963747" cy="1381318"/>
          </a:xfrm>
          <a:prstGeom prst="rect">
            <a:avLst/>
          </a:prstGeom>
        </p:spPr>
      </p:pic>
    </p:spTree>
    <p:extLst>
      <p:ext uri="{BB962C8B-B14F-4D97-AF65-F5344CB8AC3E}">
        <p14:creationId xmlns:p14="http://schemas.microsoft.com/office/powerpoint/2010/main" val="1411235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6257E6-CF44-4C13-B659-9483B9C8A4F5}"/>
              </a:ext>
            </a:extLst>
          </p:cNvPr>
          <p:cNvSpPr>
            <a:spLocks noGrp="1"/>
          </p:cNvSpPr>
          <p:nvPr>
            <p:ph type="title"/>
          </p:nvPr>
        </p:nvSpPr>
        <p:spPr>
          <a:xfrm>
            <a:off x="630936" y="639520"/>
            <a:ext cx="3429000" cy="1719072"/>
          </a:xfrm>
        </p:spPr>
        <p:txBody>
          <a:bodyPr anchor="b">
            <a:normAutofit/>
          </a:bodyPr>
          <a:lstStyle/>
          <a:p>
            <a:r>
              <a:rPr lang="en-US" sz="5400"/>
              <a:t>Example</a:t>
            </a: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859DF9-D86C-4F10-9AA1-C91FD64C3E4E}"/>
                  </a:ext>
                </a:extLst>
              </p:cNvPr>
              <p:cNvSpPr>
                <a:spLocks noGrp="1"/>
              </p:cNvSpPr>
              <p:nvPr>
                <p:ph idx="1"/>
              </p:nvPr>
            </p:nvSpPr>
            <p:spPr>
              <a:xfrm>
                <a:off x="630936" y="2807208"/>
                <a:ext cx="3429000" cy="3410712"/>
              </a:xfrm>
            </p:spPr>
            <p:txBody>
              <a:bodyPr anchor="t">
                <a:normAutofit/>
              </a:bodyPr>
              <a:lstStyle/>
              <a:p>
                <a:r>
                  <a:rPr lang="en-US" sz="2200" dirty="0"/>
                  <a:t>Let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𝑓</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𝑓</m:t>
                        </m:r>
                      </m:e>
                      <m:sub>
                        <m:r>
                          <a:rPr lang="en-US" sz="2200" b="0" i="1" smtClean="0">
                            <a:latin typeface="Cambria Math" panose="02040503050406030204" pitchFamily="18" charset="0"/>
                          </a:rPr>
                          <m:t>2</m:t>
                        </m:r>
                      </m:sub>
                    </m:sSub>
                  </m:oMath>
                </a14:m>
                <a:r>
                  <a:rPr lang="en-US" sz="2200" dirty="0"/>
                  <a:t> with </a:t>
                </a:r>
                <a14:m>
                  <m:oMath xmlns:m="http://schemas.openxmlformats.org/officeDocument/2006/math">
                    <m:sSub>
                      <m:sSubPr>
                        <m:ctrlPr>
                          <a:rPr lang="en-US" sz="2200" b="0" i="1" smtClean="0">
                            <a:latin typeface="Cambria Math" panose="02040503050406030204" pitchFamily="18" charset="0"/>
                          </a:rPr>
                        </m:ctrlPr>
                      </m:sSubPr>
                      <m:e>
                        <m:r>
                          <a:rPr lang="en-US" sz="2200" b="0" i="1">
                            <a:latin typeface="Cambria Math" panose="02040503050406030204" pitchFamily="18" charset="0"/>
                          </a:rPr>
                          <m:t>𝑓</m:t>
                        </m:r>
                      </m:e>
                      <m:sub>
                        <m:r>
                          <a:rPr lang="en-US" sz="2200" b="0" i="1" smtClean="0">
                            <a:latin typeface="Cambria Math" panose="02040503050406030204" pitchFamily="18" charset="0"/>
                          </a:rPr>
                          <m:t>1</m:t>
                        </m:r>
                      </m:sub>
                    </m:sSub>
                    <m:d>
                      <m:dPr>
                        <m:ctrlPr>
                          <a:rPr lang="en-US" sz="2200" b="0" i="1">
                            <a:latin typeface="Cambria Math" panose="02040503050406030204" pitchFamily="18" charset="0"/>
                          </a:rPr>
                        </m:ctrlPr>
                      </m:dPr>
                      <m:e>
                        <m:r>
                          <a:rPr lang="en-US" sz="2200" b="0" i="1">
                            <a:latin typeface="Cambria Math" panose="02040503050406030204" pitchFamily="18" charset="0"/>
                          </a:rPr>
                          <m:t>𝑧</m:t>
                        </m:r>
                      </m:e>
                    </m:d>
                    <m:r>
                      <a:rPr lang="en-US" sz="2200" b="0" i="1">
                        <a:latin typeface="Cambria Math" panose="02040503050406030204" pitchFamily="18" charset="0"/>
                      </a:rPr>
                      <m:t>=</m:t>
                    </m:r>
                    <m:sSup>
                      <m:sSupPr>
                        <m:ctrlPr>
                          <a:rPr lang="en-US" sz="2200" b="0" i="1">
                            <a:latin typeface="Cambria Math" panose="02040503050406030204" pitchFamily="18" charset="0"/>
                          </a:rPr>
                        </m:ctrlPr>
                      </m:sSupPr>
                      <m:e>
                        <m:r>
                          <a:rPr lang="en-US" sz="2200" b="0" i="1">
                            <a:latin typeface="Cambria Math" panose="02040503050406030204" pitchFamily="18" charset="0"/>
                          </a:rPr>
                          <m:t>𝑧</m:t>
                        </m:r>
                      </m:e>
                      <m:sup>
                        <m:r>
                          <a:rPr lang="en-US" sz="2200" b="0" i="1">
                            <a:latin typeface="Cambria Math" panose="02040503050406030204" pitchFamily="18" charset="0"/>
                          </a:rPr>
                          <m:t>2</m:t>
                        </m:r>
                      </m:sup>
                    </m:sSup>
                    <m:r>
                      <a:rPr lang="en-US" sz="2200" b="0" i="1">
                        <a:latin typeface="Cambria Math" panose="02040503050406030204" pitchFamily="18" charset="0"/>
                      </a:rPr>
                      <m:t>+</m:t>
                    </m:r>
                    <m:r>
                      <a:rPr lang="en-US" sz="2200" b="0" i="1">
                        <a:latin typeface="Cambria Math" panose="02040503050406030204" pitchFamily="18" charset="0"/>
                      </a:rPr>
                      <m:t>𝑖</m:t>
                    </m:r>
                  </m:oMath>
                </a14:m>
                <a:endParaRPr lang="en-US" sz="2200" b="0" dirty="0"/>
              </a:p>
              <a:p>
                <a:r>
                  <a:rPr lang="en-US" sz="2200" b="0" dirty="0"/>
                  <a:t>Pictured to the right is the minimum amount of information needed to build back the full region on the left.</a:t>
                </a:r>
              </a:p>
            </p:txBody>
          </p:sp>
        </mc:Choice>
        <mc:Fallback xmlns="">
          <p:sp>
            <p:nvSpPr>
              <p:cNvPr id="3" name="Content Placeholder 2">
                <a:extLst>
                  <a:ext uri="{FF2B5EF4-FFF2-40B4-BE49-F238E27FC236}">
                    <a16:creationId xmlns:a16="http://schemas.microsoft.com/office/drawing/2014/main" id="{77859DF9-D86C-4F10-9AA1-C91FD64C3E4E}"/>
                  </a:ext>
                </a:extLst>
              </p:cNvPr>
              <p:cNvSpPr>
                <a:spLocks noGrp="1" noRot="1" noChangeAspect="1" noMove="1" noResize="1" noEditPoints="1" noAdjustHandles="1" noChangeArrowheads="1" noChangeShapeType="1" noTextEdit="1"/>
              </p:cNvSpPr>
              <p:nvPr>
                <p:ph idx="1"/>
              </p:nvPr>
            </p:nvSpPr>
            <p:spPr>
              <a:xfrm>
                <a:off x="630936" y="2807208"/>
                <a:ext cx="3429000" cy="3410712"/>
              </a:xfrm>
              <a:blipFill>
                <a:blip r:embed="rId2"/>
                <a:stretch>
                  <a:fillRect l="-2135" t="-2147" r="-2491"/>
                </a:stretch>
              </a:blipFill>
            </p:spPr>
            <p:txBody>
              <a:bodyPr/>
              <a:lstStyle/>
              <a:p>
                <a:r>
                  <a:rPr lang="en-US">
                    <a:noFill/>
                  </a:rPr>
                  <a:t> </a:t>
                </a:r>
              </a:p>
            </p:txBody>
          </p:sp>
        </mc:Fallback>
      </mc:AlternateContent>
      <p:pic>
        <p:nvPicPr>
          <p:cNvPr id="5" name="Picture 4" descr="A picture containing transport&#10;&#10;Description automatically generated">
            <a:extLst>
              <a:ext uri="{FF2B5EF4-FFF2-40B4-BE49-F238E27FC236}">
                <a16:creationId xmlns:a16="http://schemas.microsoft.com/office/drawing/2014/main" id="{636AFD28-C59C-4435-B60A-8C4110881508}"/>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910032" y="1554480"/>
            <a:ext cx="8925246" cy="466344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9F2F2AB-6737-4B05-8A51-8ECB069BDDAE}"/>
                  </a:ext>
                </a:extLst>
              </p:cNvPr>
              <p:cNvSpPr txBox="1"/>
              <p:nvPr/>
            </p:nvSpPr>
            <p:spPr>
              <a:xfrm>
                <a:off x="9828362" y="4106173"/>
                <a:ext cx="66595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𝑇</m:t>
                          </m:r>
                        </m:e>
                        <m:sub>
                          <m:r>
                            <a:rPr lang="en-US" sz="3200" b="0" i="1" smtClean="0">
                              <a:solidFill>
                                <a:schemeClr val="bg1"/>
                              </a:solidFill>
                              <a:latin typeface="Cambria Math" panose="02040503050406030204" pitchFamily="18" charset="0"/>
                            </a:rPr>
                            <m:t>1</m:t>
                          </m:r>
                        </m:sub>
                      </m:sSub>
                    </m:oMath>
                  </m:oMathPara>
                </a14:m>
                <a:endParaRPr lang="en-US" sz="3200" i="1" dirty="0">
                  <a:solidFill>
                    <a:schemeClr val="bg1"/>
                  </a:solidFill>
                  <a:latin typeface="Bell MT" panose="02020503060305020303" pitchFamily="18" charset="0"/>
                </a:endParaRPr>
              </a:p>
            </p:txBody>
          </p:sp>
        </mc:Choice>
        <mc:Fallback xmlns="">
          <p:sp>
            <p:nvSpPr>
              <p:cNvPr id="6" name="TextBox 5">
                <a:extLst>
                  <a:ext uri="{FF2B5EF4-FFF2-40B4-BE49-F238E27FC236}">
                    <a16:creationId xmlns:a16="http://schemas.microsoft.com/office/drawing/2014/main" id="{69F2F2AB-6737-4B05-8A51-8ECB069BDDAE}"/>
                  </a:ext>
                </a:extLst>
              </p:cNvPr>
              <p:cNvSpPr txBox="1">
                <a:spLocks noRot="1" noChangeAspect="1" noMove="1" noResize="1" noEditPoints="1" noAdjustHandles="1" noChangeArrowheads="1" noChangeShapeType="1" noTextEdit="1"/>
              </p:cNvSpPr>
              <p:nvPr/>
            </p:nvSpPr>
            <p:spPr>
              <a:xfrm>
                <a:off x="9828362" y="4106173"/>
                <a:ext cx="665952"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D2E5230-9886-4345-9D74-3B6591F4ACFA}"/>
                  </a:ext>
                </a:extLst>
              </p:cNvPr>
              <p:cNvSpPr txBox="1"/>
              <p:nvPr/>
            </p:nvSpPr>
            <p:spPr>
              <a:xfrm>
                <a:off x="4942935" y="4106172"/>
                <a:ext cx="126746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𝐾</m:t>
                          </m:r>
                          <m:r>
                            <a:rPr lang="en-US" sz="3200" b="0" i="1" smtClean="0">
                              <a:solidFill>
                                <a:schemeClr val="bg1"/>
                              </a:solidFill>
                              <a:latin typeface="Cambria Math" panose="02040503050406030204" pitchFamily="18" charset="0"/>
                            </a:rPr>
                            <m:t>(</m:t>
                          </m:r>
                          <m:r>
                            <a:rPr lang="en-US" sz="3200" b="0" i="1" smtClean="0">
                              <a:solidFill>
                                <a:schemeClr val="bg1"/>
                              </a:solidFill>
                              <a:latin typeface="Cambria Math" panose="02040503050406030204" pitchFamily="18" charset="0"/>
                            </a:rPr>
                            <m:t>𝑓</m:t>
                          </m:r>
                        </m:e>
                        <m:sub>
                          <m:r>
                            <a:rPr lang="en-US" sz="3200" b="0" i="1" smtClean="0">
                              <a:solidFill>
                                <a:schemeClr val="bg1"/>
                              </a:solidFill>
                              <a:latin typeface="Cambria Math" panose="02040503050406030204" pitchFamily="18" charset="0"/>
                            </a:rPr>
                            <m:t>1</m:t>
                          </m:r>
                        </m:sub>
                      </m:sSub>
                      <m:r>
                        <a:rPr lang="en-US" sz="3200" b="0" i="1" smtClean="0">
                          <a:solidFill>
                            <a:schemeClr val="bg1"/>
                          </a:solidFill>
                          <a:latin typeface="Cambria Math" panose="02040503050406030204" pitchFamily="18" charset="0"/>
                        </a:rPr>
                        <m:t>)</m:t>
                      </m:r>
                    </m:oMath>
                  </m:oMathPara>
                </a14:m>
                <a:endParaRPr lang="en-US" sz="3200" i="1" dirty="0">
                  <a:solidFill>
                    <a:schemeClr val="bg1"/>
                  </a:solidFill>
                  <a:latin typeface="Bell MT" panose="02020503060305020303" pitchFamily="18" charset="0"/>
                </a:endParaRPr>
              </a:p>
            </p:txBody>
          </p:sp>
        </mc:Choice>
        <mc:Fallback xmlns="">
          <p:sp>
            <p:nvSpPr>
              <p:cNvPr id="11" name="TextBox 10">
                <a:extLst>
                  <a:ext uri="{FF2B5EF4-FFF2-40B4-BE49-F238E27FC236}">
                    <a16:creationId xmlns:a16="http://schemas.microsoft.com/office/drawing/2014/main" id="{2D2E5230-9886-4345-9D74-3B6591F4ACFA}"/>
                  </a:ext>
                </a:extLst>
              </p:cNvPr>
              <p:cNvSpPr txBox="1">
                <a:spLocks noRot="1" noChangeAspect="1" noMove="1" noResize="1" noEditPoints="1" noAdjustHandles="1" noChangeArrowheads="1" noChangeShapeType="1" noTextEdit="1"/>
              </p:cNvSpPr>
              <p:nvPr/>
            </p:nvSpPr>
            <p:spPr>
              <a:xfrm>
                <a:off x="4942935" y="4106172"/>
                <a:ext cx="1267462" cy="58477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292553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E689747EE1E3499160FC13E951D8F6" ma:contentTypeVersion="12" ma:contentTypeDescription="Create a new document." ma:contentTypeScope="" ma:versionID="8cfa876dc1e06c7185de100f1647f848">
  <xsd:schema xmlns:xsd="http://www.w3.org/2001/XMLSchema" xmlns:xs="http://www.w3.org/2001/XMLSchema" xmlns:p="http://schemas.microsoft.com/office/2006/metadata/properties" xmlns:ns3="05082c0b-ee13-4ab7-b66f-c85b837695ce" xmlns:ns4="e975b2b6-a034-4e09-ac3d-80aac53ae312" targetNamespace="http://schemas.microsoft.com/office/2006/metadata/properties" ma:root="true" ma:fieldsID="f6de380c5ce479e8a9b1d91ecb5d6390" ns3:_="" ns4:_="">
    <xsd:import namespace="05082c0b-ee13-4ab7-b66f-c85b837695ce"/>
    <xsd:import namespace="e975b2b6-a034-4e09-ac3d-80aac53ae31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082c0b-ee13-4ab7-b66f-c85b837695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75b2b6-a034-4e09-ac3d-80aac53ae31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8EE676-4BFB-41A5-8A2F-E52F079E5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082c0b-ee13-4ab7-b66f-c85b837695ce"/>
    <ds:schemaRef ds:uri="e975b2b6-a034-4e09-ac3d-80aac53ae3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5DCB29-0222-42B5-88B0-C4D81384741A}">
  <ds:schemaRefs>
    <ds:schemaRef ds:uri="http://purl.org/dc/elements/1.1/"/>
    <ds:schemaRef ds:uri="http://schemas.openxmlformats.org/package/2006/metadata/core-properties"/>
    <ds:schemaRef ds:uri="http://www.w3.org/XML/1998/namespace"/>
    <ds:schemaRef ds:uri="http://schemas.microsoft.com/office/2006/documentManagement/types"/>
    <ds:schemaRef ds:uri="05082c0b-ee13-4ab7-b66f-c85b837695ce"/>
    <ds:schemaRef ds:uri="http://schemas.microsoft.com/office/2006/metadata/properties"/>
    <ds:schemaRef ds:uri="e975b2b6-a034-4e09-ac3d-80aac53ae312"/>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855E60D8-4C50-442E-841F-9B24FE97F2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7358</TotalTime>
  <Words>591</Words>
  <Application>Microsoft Office PowerPoint</Application>
  <PresentationFormat>Widescreen</PresentationFormat>
  <Paragraphs>52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NimbusRomNo9L-Regu</vt:lpstr>
      <vt:lpstr>rtxsc</vt:lpstr>
      <vt:lpstr>Arial</vt:lpstr>
      <vt:lpstr>Bell MT</vt:lpstr>
      <vt:lpstr>Calibri</vt:lpstr>
      <vt:lpstr>Calibri Light</vt:lpstr>
      <vt:lpstr>Cambria Math</vt:lpstr>
      <vt:lpstr>Office Theme</vt:lpstr>
      <vt:lpstr>Exploring the matings of Misiurewicz polynomials with finite subdivision rules</vt:lpstr>
      <vt:lpstr>Transformations in the complex plane</vt:lpstr>
      <vt:lpstr>Filled Julia sets: the bounded orbits</vt:lpstr>
      <vt:lpstr>Rational Functions</vt:lpstr>
      <vt:lpstr>Polynomial Mating</vt:lpstr>
      <vt:lpstr>Misiurewicz Polynomials</vt:lpstr>
      <vt:lpstr>Mating Hubbard Trees</vt:lpstr>
      <vt:lpstr>Finite Subdivision Rules</vt:lpstr>
      <vt:lpstr>Example</vt:lpstr>
      <vt:lpstr>Building the 1 skeleton</vt:lpstr>
      <vt:lpstr>Building R</vt:lpstr>
      <vt:lpstr>Subdivision Complex</vt:lpstr>
      <vt:lpstr>PowerPoint Presentation</vt:lpstr>
      <vt:lpstr>All Misiurewicz Polynomial Subdivision Complexes with less than 5 postcritical points using construction 1</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Polynomial mating with finite subdivision rules</dc:title>
  <dc:creator>Jeremiah H. Zonio</dc:creator>
  <cp:lastModifiedBy>Jeremiah H. Zonio</cp:lastModifiedBy>
  <cp:revision>11</cp:revision>
  <dcterms:created xsi:type="dcterms:W3CDTF">2021-09-04T00:31:29Z</dcterms:created>
  <dcterms:modified xsi:type="dcterms:W3CDTF">2021-11-03T16:26:47Z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0x01010083E689747EE1E3499160FC13E951D8F6</vt:lpwstr>
  </property>
</Properties>
</file>