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67" r:id="rId5"/>
    <p:sldId id="282" r:id="rId6"/>
    <p:sldId id="276" r:id="rId7"/>
    <p:sldId id="281" r:id="rId8"/>
    <p:sldId id="277" r:id="rId9"/>
    <p:sldId id="278" r:id="rId10"/>
    <p:sldId id="279" r:id="rId11"/>
    <p:sldId id="280" r:id="rId12"/>
    <p:sldId id="260" r:id="rId13"/>
    <p:sldId id="273" r:id="rId14"/>
    <p:sldId id="274"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5E07A-193F-9B45-ABAD-75D28BFEF2E7}" v="254" dt="2021-11-01T17:08:13.876"/>
    <p1510:client id="{91FC7310-F5B1-495E-8C77-96D3FC81F974}" v="229" dt="2021-11-01T21:12:55.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th Adjei" userId="S::adjeis1@nku.edu::21895e77-ed54-46d4-bd89-e206cfc00bc5" providerId="AD" clId="Web-{AFB69A90-AD48-4460-A0AD-805F1B9B2F09}"/>
    <pc:docChg chg="modSld">
      <pc:chgData name="Seth Adjei" userId="S::adjeis1@nku.edu::21895e77-ed54-46d4-bd89-e206cfc00bc5" providerId="AD" clId="Web-{AFB69A90-AD48-4460-A0AD-805F1B9B2F09}" dt="2021-11-01T17:02:46.960" v="159" actId="20577"/>
      <pc:docMkLst>
        <pc:docMk/>
      </pc:docMkLst>
      <pc:sldChg chg="modSp">
        <pc:chgData name="Seth Adjei" userId="S::adjeis1@nku.edu::21895e77-ed54-46d4-bd89-e206cfc00bc5" providerId="AD" clId="Web-{AFB69A90-AD48-4460-A0AD-805F1B9B2F09}" dt="2021-11-01T17:02:46.960" v="159" actId="20577"/>
        <pc:sldMkLst>
          <pc:docMk/>
          <pc:sldMk cId="801014728" sldId="280"/>
        </pc:sldMkLst>
        <pc:graphicFrameChg chg="modGraphic">
          <ac:chgData name="Seth Adjei" userId="S::adjeis1@nku.edu::21895e77-ed54-46d4-bd89-e206cfc00bc5" providerId="AD" clId="Web-{AFB69A90-AD48-4460-A0AD-805F1B9B2F09}" dt="2021-11-01T17:02:46.960" v="159" actId="20577"/>
          <ac:graphicFrameMkLst>
            <pc:docMk/>
            <pc:sldMk cId="801014728" sldId="280"/>
            <ac:graphicFrameMk id="6" creationId="{00000000-0000-0000-0000-000000000000}"/>
          </ac:graphicFrameMkLst>
        </pc:graphicFrameChg>
      </pc:sldChg>
    </pc:docChg>
  </pc:docChgLst>
  <pc:docChgLst>
    <pc:chgData name="Axel Brandt" userId="S::brandta2@nku.edu::d349675b-3b8b-4963-9db6-f1d5aee04af0" providerId="AD" clId="Web-{91FC7310-F5B1-495E-8C77-96D3FC81F974}"/>
    <pc:docChg chg="addSld delSld modSld">
      <pc:chgData name="Axel Brandt" userId="S::brandta2@nku.edu::d349675b-3b8b-4963-9db6-f1d5aee04af0" providerId="AD" clId="Web-{91FC7310-F5B1-495E-8C77-96D3FC81F974}" dt="2021-11-01T21:12:55.037" v="184" actId="20577"/>
      <pc:docMkLst>
        <pc:docMk/>
      </pc:docMkLst>
      <pc:sldChg chg="addSp delSp modSp new mod setBg setClrOvrMap">
        <pc:chgData name="Axel Brandt" userId="S::brandta2@nku.edu::d349675b-3b8b-4963-9db6-f1d5aee04af0" providerId="AD" clId="Web-{91FC7310-F5B1-495E-8C77-96D3FC81F974}" dt="2021-11-01T21:12:55.037" v="184" actId="20577"/>
        <pc:sldMkLst>
          <pc:docMk/>
          <pc:sldMk cId="4153010847" sldId="282"/>
        </pc:sldMkLst>
        <pc:spChg chg="mod ord">
          <ac:chgData name="Axel Brandt" userId="S::brandta2@nku.edu::d349675b-3b8b-4963-9db6-f1d5aee04af0" providerId="AD" clId="Web-{91FC7310-F5B1-495E-8C77-96D3FC81F974}" dt="2021-11-01T21:11:36.396" v="159"/>
          <ac:spMkLst>
            <pc:docMk/>
            <pc:sldMk cId="4153010847" sldId="282"/>
            <ac:spMk id="2" creationId="{3ABD2E37-E64C-487F-BC6B-24432F2F19D3}"/>
          </ac:spMkLst>
        </pc:spChg>
        <pc:spChg chg="del">
          <ac:chgData name="Axel Brandt" userId="S::brandta2@nku.edu::d349675b-3b8b-4963-9db6-f1d5aee04af0" providerId="AD" clId="Web-{91FC7310-F5B1-495E-8C77-96D3FC81F974}" dt="2021-11-01T21:01:19.585" v="1"/>
          <ac:spMkLst>
            <pc:docMk/>
            <pc:sldMk cId="4153010847" sldId="282"/>
            <ac:spMk id="3" creationId="{B5D50D5A-5D90-45AB-A8BA-4FFA57C84FB3}"/>
          </ac:spMkLst>
        </pc:spChg>
        <pc:spChg chg="add del mod">
          <ac:chgData name="Axel Brandt" userId="S::brandta2@nku.edu::d349675b-3b8b-4963-9db6-f1d5aee04af0" providerId="AD" clId="Web-{91FC7310-F5B1-495E-8C77-96D3FC81F974}" dt="2021-11-01T21:08:16.741" v="93"/>
          <ac:spMkLst>
            <pc:docMk/>
            <pc:sldMk cId="4153010847" sldId="282"/>
            <ac:spMk id="10" creationId="{EC2EAE54-4230-4CD8-A69D-9A8FFAA9C411}"/>
          </ac:spMkLst>
        </pc:spChg>
        <pc:spChg chg="add del">
          <ac:chgData name="Axel Brandt" userId="S::brandta2@nku.edu::d349675b-3b8b-4963-9db6-f1d5aee04af0" providerId="AD" clId="Web-{91FC7310-F5B1-495E-8C77-96D3FC81F974}" dt="2021-11-01T21:02:04.585" v="11"/>
          <ac:spMkLst>
            <pc:docMk/>
            <pc:sldMk cId="4153010847" sldId="282"/>
            <ac:spMk id="11" creationId="{C20267F5-D4E6-477A-A590-81F2ABD1B862}"/>
          </ac:spMkLst>
        </pc:spChg>
        <pc:spChg chg="add del">
          <ac:chgData name="Axel Brandt" userId="S::brandta2@nku.edu::d349675b-3b8b-4963-9db6-f1d5aee04af0" providerId="AD" clId="Web-{91FC7310-F5B1-495E-8C77-96D3FC81F974}" dt="2021-11-01T21:05:52.835" v="47"/>
          <ac:spMkLst>
            <pc:docMk/>
            <pc:sldMk cId="4153010847" sldId="282"/>
            <ac:spMk id="12" creationId="{72018E1B-E0B9-4440-AFF3-4112E50A2763}"/>
          </ac:spMkLst>
        </pc:spChg>
        <pc:spChg chg="add mod">
          <ac:chgData name="Axel Brandt" userId="S::brandta2@nku.edu::d349675b-3b8b-4963-9db6-f1d5aee04af0" providerId="AD" clId="Web-{91FC7310-F5B1-495E-8C77-96D3FC81F974}" dt="2021-11-01T21:12:17.162" v="168" actId="20577"/>
          <ac:spMkLst>
            <pc:docMk/>
            <pc:sldMk cId="4153010847" sldId="282"/>
            <ac:spMk id="13" creationId="{57740AFB-6489-480F-93CC-FD82BB252201}"/>
          </ac:spMkLst>
        </pc:spChg>
        <pc:spChg chg="add del">
          <ac:chgData name="Axel Brandt" userId="S::brandta2@nku.edu::d349675b-3b8b-4963-9db6-f1d5aee04af0" providerId="AD" clId="Web-{91FC7310-F5B1-495E-8C77-96D3FC81F974}" dt="2021-11-01T21:02:02.257" v="9"/>
          <ac:spMkLst>
            <pc:docMk/>
            <pc:sldMk cId="4153010847" sldId="282"/>
            <ac:spMk id="14" creationId="{FBC711EC-2569-4DB4-BE16-66EC29DBE5CC}"/>
          </ac:spMkLst>
        </pc:spChg>
        <pc:spChg chg="add del">
          <ac:chgData name="Axel Brandt" userId="S::brandta2@nku.edu::d349675b-3b8b-4963-9db6-f1d5aee04af0" providerId="AD" clId="Web-{91FC7310-F5B1-495E-8C77-96D3FC81F974}" dt="2021-11-01T21:02:04.585" v="11"/>
          <ac:spMkLst>
            <pc:docMk/>
            <pc:sldMk cId="4153010847" sldId="282"/>
            <ac:spMk id="16" creationId="{F6E384F5-137A-40B1-97F0-694CC6ECD59C}"/>
          </ac:spMkLst>
        </pc:spChg>
        <pc:spChg chg="add del">
          <ac:chgData name="Axel Brandt" userId="S::brandta2@nku.edu::d349675b-3b8b-4963-9db6-f1d5aee04af0" providerId="AD" clId="Web-{91FC7310-F5B1-495E-8C77-96D3FC81F974}" dt="2021-11-01T21:11:36.396" v="159"/>
          <ac:spMkLst>
            <pc:docMk/>
            <pc:sldMk cId="4153010847" sldId="282"/>
            <ac:spMk id="17" creationId="{73DE2CFE-42F2-48F0-8706-5264E012B10C}"/>
          </ac:spMkLst>
        </pc:spChg>
        <pc:spChg chg="add del">
          <ac:chgData name="Axel Brandt" userId="S::brandta2@nku.edu::d349675b-3b8b-4963-9db6-f1d5aee04af0" providerId="AD" clId="Web-{91FC7310-F5B1-495E-8C77-96D3FC81F974}" dt="2021-11-01T21:02:04.585" v="11"/>
          <ac:spMkLst>
            <pc:docMk/>
            <pc:sldMk cId="4153010847" sldId="282"/>
            <ac:spMk id="18" creationId="{9DBC4630-03DA-474F-BBCB-BA3AE6B317A4}"/>
          </ac:spMkLst>
        </pc:spChg>
        <pc:spChg chg="add del">
          <ac:chgData name="Axel Brandt" userId="S::brandta2@nku.edu::d349675b-3b8b-4963-9db6-f1d5aee04af0" providerId="AD" clId="Web-{91FC7310-F5B1-495E-8C77-96D3FC81F974}" dt="2021-11-01T21:02:04.585" v="11"/>
          <ac:spMkLst>
            <pc:docMk/>
            <pc:sldMk cId="4153010847" sldId="282"/>
            <ac:spMk id="20" creationId="{DB6FE6A8-3E05-4C40-9190-B19BFD524416}"/>
          </ac:spMkLst>
        </pc:spChg>
        <pc:spChg chg="add del">
          <ac:chgData name="Axel Brandt" userId="S::brandta2@nku.edu::d349675b-3b8b-4963-9db6-f1d5aee04af0" providerId="AD" clId="Web-{91FC7310-F5B1-495E-8C77-96D3FC81F974}" dt="2021-11-01T21:02:04.585" v="11"/>
          <ac:spMkLst>
            <pc:docMk/>
            <pc:sldMk cId="4153010847" sldId="282"/>
            <ac:spMk id="22" creationId="{38315451-BA4E-4F56-BA8A-9CCCA5A0DC22}"/>
          </ac:spMkLst>
        </pc:spChg>
        <pc:spChg chg="add del">
          <ac:chgData name="Axel Brandt" userId="S::brandta2@nku.edu::d349675b-3b8b-4963-9db6-f1d5aee04af0" providerId="AD" clId="Web-{91FC7310-F5B1-495E-8C77-96D3FC81F974}" dt="2021-11-01T21:02:04.585" v="11"/>
          <ac:spMkLst>
            <pc:docMk/>
            <pc:sldMk cId="4153010847" sldId="282"/>
            <ac:spMk id="24" creationId="{5665E03E-3504-4366-BFC7-0CDEDC637069}"/>
          </ac:spMkLst>
        </pc:spChg>
        <pc:spChg chg="add del">
          <ac:chgData name="Axel Brandt" userId="S::brandta2@nku.edu::d349675b-3b8b-4963-9db6-f1d5aee04af0" providerId="AD" clId="Web-{91FC7310-F5B1-495E-8C77-96D3FC81F974}" dt="2021-11-01T21:02:04.585" v="11"/>
          <ac:spMkLst>
            <pc:docMk/>
            <pc:sldMk cId="4153010847" sldId="282"/>
            <ac:spMk id="26" creationId="{78418A25-6EAC-4140-BFE6-284E1925B5EE}"/>
          </ac:spMkLst>
        </pc:spChg>
        <pc:spChg chg="add mod">
          <ac:chgData name="Axel Brandt" userId="S::brandta2@nku.edu::d349675b-3b8b-4963-9db6-f1d5aee04af0" providerId="AD" clId="Web-{91FC7310-F5B1-495E-8C77-96D3FC81F974}" dt="2021-11-01T21:12:13.303" v="167" actId="20577"/>
          <ac:spMkLst>
            <pc:docMk/>
            <pc:sldMk cId="4153010847" sldId="282"/>
            <ac:spMk id="27" creationId="{67965F04-BA7B-43C3-B7F4-952772E9450C}"/>
          </ac:spMkLst>
        </pc:spChg>
        <pc:spChg chg="add del">
          <ac:chgData name="Axel Brandt" userId="S::brandta2@nku.edu::d349675b-3b8b-4963-9db6-f1d5aee04af0" providerId="AD" clId="Web-{91FC7310-F5B1-495E-8C77-96D3FC81F974}" dt="2021-11-01T21:02:04.585" v="11"/>
          <ac:spMkLst>
            <pc:docMk/>
            <pc:sldMk cId="4153010847" sldId="282"/>
            <ac:spMk id="28" creationId="{A9A95DA0-8F7C-4AB7-B890-22075705D2D3}"/>
          </ac:spMkLst>
        </pc:spChg>
        <pc:spChg chg="add mod">
          <ac:chgData name="Axel Brandt" userId="S::brandta2@nku.edu::d349675b-3b8b-4963-9db6-f1d5aee04af0" providerId="AD" clId="Web-{91FC7310-F5B1-495E-8C77-96D3FC81F974}" dt="2021-11-01T21:12:24.428" v="169" actId="20577"/>
          <ac:spMkLst>
            <pc:docMk/>
            <pc:sldMk cId="4153010847" sldId="282"/>
            <ac:spMk id="29" creationId="{47C2162C-9589-4C33-B45A-489F46FDA4B6}"/>
          </ac:spMkLst>
        </pc:spChg>
        <pc:spChg chg="add del">
          <ac:chgData name="Axel Brandt" userId="S::brandta2@nku.edu::d349675b-3b8b-4963-9db6-f1d5aee04af0" providerId="AD" clId="Web-{91FC7310-F5B1-495E-8C77-96D3FC81F974}" dt="2021-11-01T21:02:04.585" v="11"/>
          <ac:spMkLst>
            <pc:docMk/>
            <pc:sldMk cId="4153010847" sldId="282"/>
            <ac:spMk id="30" creationId="{6B9D64DB-4D5C-4A91-B45F-F301E3174F9F}"/>
          </ac:spMkLst>
        </pc:spChg>
        <pc:spChg chg="add mod">
          <ac:chgData name="Axel Brandt" userId="S::brandta2@nku.edu::d349675b-3b8b-4963-9db6-f1d5aee04af0" providerId="AD" clId="Web-{91FC7310-F5B1-495E-8C77-96D3FC81F974}" dt="2021-11-01T21:12:44.115" v="174" actId="20577"/>
          <ac:spMkLst>
            <pc:docMk/>
            <pc:sldMk cId="4153010847" sldId="282"/>
            <ac:spMk id="31" creationId="{A2CF49F0-6B0F-4360-A673-642A69E6E9C3}"/>
          </ac:spMkLst>
        </pc:spChg>
        <pc:spChg chg="add del">
          <ac:chgData name="Axel Brandt" userId="S::brandta2@nku.edu::d349675b-3b8b-4963-9db6-f1d5aee04af0" providerId="AD" clId="Web-{91FC7310-F5B1-495E-8C77-96D3FC81F974}" dt="2021-11-01T21:02:04.585" v="11"/>
          <ac:spMkLst>
            <pc:docMk/>
            <pc:sldMk cId="4153010847" sldId="282"/>
            <ac:spMk id="32" creationId="{E2193FF3-0731-4CB1-A0ED-1F3321A42090}"/>
          </ac:spMkLst>
        </pc:spChg>
        <pc:spChg chg="add mod">
          <ac:chgData name="Axel Brandt" userId="S::brandta2@nku.edu::d349675b-3b8b-4963-9db6-f1d5aee04af0" providerId="AD" clId="Web-{91FC7310-F5B1-495E-8C77-96D3FC81F974}" dt="2021-11-01T21:12:50.099" v="179" actId="20577"/>
          <ac:spMkLst>
            <pc:docMk/>
            <pc:sldMk cId="4153010847" sldId="282"/>
            <ac:spMk id="33" creationId="{6286E583-0C4A-4681-A138-F49242F33B9F}"/>
          </ac:spMkLst>
        </pc:spChg>
        <pc:spChg chg="add del">
          <ac:chgData name="Axel Brandt" userId="S::brandta2@nku.edu::d349675b-3b8b-4963-9db6-f1d5aee04af0" providerId="AD" clId="Web-{91FC7310-F5B1-495E-8C77-96D3FC81F974}" dt="2021-11-01T21:02:04.585" v="11"/>
          <ac:spMkLst>
            <pc:docMk/>
            <pc:sldMk cId="4153010847" sldId="282"/>
            <ac:spMk id="34" creationId="{CB14CE1B-4BC5-4EF2-BE3D-05E4F580B3DB}"/>
          </ac:spMkLst>
        </pc:spChg>
        <pc:spChg chg="add mod">
          <ac:chgData name="Axel Brandt" userId="S::brandta2@nku.edu::d349675b-3b8b-4963-9db6-f1d5aee04af0" providerId="AD" clId="Web-{91FC7310-F5B1-495E-8C77-96D3FC81F974}" dt="2021-11-01T21:12:55.037" v="184" actId="20577"/>
          <ac:spMkLst>
            <pc:docMk/>
            <pc:sldMk cId="4153010847" sldId="282"/>
            <ac:spMk id="35" creationId="{634CA62B-00B8-4298-AC77-6AC9DDC038F2}"/>
          </ac:spMkLst>
        </pc:spChg>
        <pc:spChg chg="add del">
          <ac:chgData name="Axel Brandt" userId="S::brandta2@nku.edu::d349675b-3b8b-4963-9db6-f1d5aee04af0" providerId="AD" clId="Web-{91FC7310-F5B1-495E-8C77-96D3FC81F974}" dt="2021-11-01T21:02:04.585" v="11"/>
          <ac:spMkLst>
            <pc:docMk/>
            <pc:sldMk cId="4153010847" sldId="282"/>
            <ac:spMk id="36" creationId="{A1CCC4E2-0E38-41AA-A1C5-DBB03438714F}"/>
          </ac:spMkLst>
        </pc:spChg>
        <pc:spChg chg="add">
          <ac:chgData name="Axel Brandt" userId="S::brandta2@nku.edu::d349675b-3b8b-4963-9db6-f1d5aee04af0" providerId="AD" clId="Web-{91FC7310-F5B1-495E-8C77-96D3FC81F974}" dt="2021-11-01T21:11:36.396" v="159"/>
          <ac:spMkLst>
            <pc:docMk/>
            <pc:sldMk cId="4153010847" sldId="282"/>
            <ac:spMk id="40" creationId="{73DE2CFE-42F2-48F0-8706-5264E012B10C}"/>
          </ac:spMkLst>
        </pc:spChg>
        <pc:picChg chg="add mod ord">
          <ac:chgData name="Axel Brandt" userId="S::brandta2@nku.edu::d349675b-3b8b-4963-9db6-f1d5aee04af0" providerId="AD" clId="Web-{91FC7310-F5B1-495E-8C77-96D3FC81F974}" dt="2021-11-01T21:11:36.396" v="159"/>
          <ac:picMkLst>
            <pc:docMk/>
            <pc:sldMk cId="4153010847" sldId="282"/>
            <ac:picMk id="4" creationId="{E03AE83C-0DC2-49DB-871F-A40EE74B8991}"/>
          </ac:picMkLst>
        </pc:picChg>
        <pc:picChg chg="add mod ord">
          <ac:chgData name="Axel Brandt" userId="S::brandta2@nku.edu::d349675b-3b8b-4963-9db6-f1d5aee04af0" providerId="AD" clId="Web-{91FC7310-F5B1-495E-8C77-96D3FC81F974}" dt="2021-11-01T21:11:36.396" v="159"/>
          <ac:picMkLst>
            <pc:docMk/>
            <pc:sldMk cId="4153010847" sldId="282"/>
            <ac:picMk id="5" creationId="{FFD73689-6CB6-4C6F-BB2C-8A2D61628EBB}"/>
          </ac:picMkLst>
        </pc:picChg>
        <pc:picChg chg="add mod ord">
          <ac:chgData name="Axel Brandt" userId="S::brandta2@nku.edu::d349675b-3b8b-4963-9db6-f1d5aee04af0" providerId="AD" clId="Web-{91FC7310-F5B1-495E-8C77-96D3FC81F974}" dt="2021-11-01T21:11:36.396" v="159"/>
          <ac:picMkLst>
            <pc:docMk/>
            <pc:sldMk cId="4153010847" sldId="282"/>
            <ac:picMk id="6" creationId="{BCA59011-D71D-4A01-A2F8-FCF298A49C84}"/>
          </ac:picMkLst>
        </pc:picChg>
        <pc:picChg chg="add mod ord modCrop">
          <ac:chgData name="Axel Brandt" userId="S::brandta2@nku.edu::d349675b-3b8b-4963-9db6-f1d5aee04af0" providerId="AD" clId="Web-{91FC7310-F5B1-495E-8C77-96D3FC81F974}" dt="2021-11-01T21:11:36.396" v="159"/>
          <ac:picMkLst>
            <pc:docMk/>
            <pc:sldMk cId="4153010847" sldId="282"/>
            <ac:picMk id="7" creationId="{FFD7542D-E7A2-4136-9FF9-B2BB7A1FD4BA}"/>
          </ac:picMkLst>
        </pc:picChg>
        <pc:picChg chg="add mod ord">
          <ac:chgData name="Axel Brandt" userId="S::brandta2@nku.edu::d349675b-3b8b-4963-9db6-f1d5aee04af0" providerId="AD" clId="Web-{91FC7310-F5B1-495E-8C77-96D3FC81F974}" dt="2021-11-01T21:11:36.396" v="159"/>
          <ac:picMkLst>
            <pc:docMk/>
            <pc:sldMk cId="4153010847" sldId="282"/>
            <ac:picMk id="8" creationId="{CD982F2D-9BEF-4881-AC13-FE38BBDC7EC3}"/>
          </ac:picMkLst>
        </pc:picChg>
        <pc:picChg chg="add mod ord">
          <ac:chgData name="Axel Brandt" userId="S::brandta2@nku.edu::d349675b-3b8b-4963-9db6-f1d5aee04af0" providerId="AD" clId="Web-{91FC7310-F5B1-495E-8C77-96D3FC81F974}" dt="2021-11-01T21:11:36.396" v="159"/>
          <ac:picMkLst>
            <pc:docMk/>
            <pc:sldMk cId="4153010847" sldId="282"/>
            <ac:picMk id="9" creationId="{4D634F45-E6EC-4F6C-8560-D269ABA6BBE0}"/>
          </ac:picMkLst>
        </pc:picChg>
      </pc:sldChg>
      <pc:sldChg chg="new del">
        <pc:chgData name="Axel Brandt" userId="S::brandta2@nku.edu::d349675b-3b8b-4963-9db6-f1d5aee04af0" providerId="AD" clId="Web-{91FC7310-F5B1-495E-8C77-96D3FC81F974}" dt="2021-11-01T21:06:02.725" v="49"/>
        <pc:sldMkLst>
          <pc:docMk/>
          <pc:sldMk cId="127402717" sldId="283"/>
        </pc:sldMkLst>
      </pc:sldChg>
    </pc:docChg>
  </pc:docChgLst>
  <pc:docChgLst>
    <pc:chgData name="Joshua Cooper" userId="S::cooperjo@nku.edu::5ebbba17-8247-4308-9508-de2c8f7517c1" providerId="AD" clId="Web-{400EAAC7-31E5-4247-A6BC-D9BBDFA0D544}"/>
    <pc:docChg chg="modSld">
      <pc:chgData name="Joshua Cooper" userId="S::cooperjo@nku.edu::5ebbba17-8247-4308-9508-de2c8f7517c1" providerId="AD" clId="Web-{400EAAC7-31E5-4247-A6BC-D9BBDFA0D544}" dt="2021-11-01T16:22:12.785" v="698" actId="20577"/>
      <pc:docMkLst>
        <pc:docMk/>
      </pc:docMkLst>
      <pc:sldChg chg="modSp">
        <pc:chgData name="Joshua Cooper" userId="S::cooperjo@nku.edu::5ebbba17-8247-4308-9508-de2c8f7517c1" providerId="AD" clId="Web-{400EAAC7-31E5-4247-A6BC-D9BBDFA0D544}" dt="2021-11-01T16:22:12.785" v="698" actId="20577"/>
        <pc:sldMkLst>
          <pc:docMk/>
          <pc:sldMk cId="2162266827" sldId="278"/>
        </pc:sldMkLst>
        <pc:graphicFrameChg chg="modGraphic">
          <ac:chgData name="Joshua Cooper" userId="S::cooperjo@nku.edu::5ebbba17-8247-4308-9508-de2c8f7517c1" providerId="AD" clId="Web-{400EAAC7-31E5-4247-A6BC-D9BBDFA0D544}" dt="2021-11-01T16:22:12.785" v="698" actId="20577"/>
          <ac:graphicFrameMkLst>
            <pc:docMk/>
            <pc:sldMk cId="2162266827" sldId="278"/>
            <ac:graphicFrameMk id="6" creationId="{00000000-0000-0000-0000-000000000000}"/>
          </ac:graphicFrameMkLst>
        </pc:graphicFrameChg>
      </pc:sldChg>
    </pc:docChg>
  </pc:docChgLst>
  <pc:docChgLst>
    <pc:chgData name="Axel Brandt" userId="S::brandta2@nku.edu::d349675b-3b8b-4963-9db6-f1d5aee04af0" providerId="AD" clId="Web-{72BF4404-885B-4244-AC6F-B94D884579E0}"/>
    <pc:docChg chg="modSld">
      <pc:chgData name="Axel Brandt" userId="S::brandta2@nku.edu::d349675b-3b8b-4963-9db6-f1d5aee04af0" providerId="AD" clId="Web-{72BF4404-885B-4244-AC6F-B94D884579E0}" dt="2021-11-01T21:18:51.575" v="28" actId="20577"/>
      <pc:docMkLst>
        <pc:docMk/>
      </pc:docMkLst>
      <pc:sldChg chg="modSp">
        <pc:chgData name="Axel Brandt" userId="S::brandta2@nku.edu::d349675b-3b8b-4963-9db6-f1d5aee04af0" providerId="AD" clId="Web-{72BF4404-885B-4244-AC6F-B94D884579E0}" dt="2021-11-01T21:18:51.575" v="28" actId="20577"/>
        <pc:sldMkLst>
          <pc:docMk/>
          <pc:sldMk cId="2162266827" sldId="278"/>
        </pc:sldMkLst>
        <pc:graphicFrameChg chg="modGraphic">
          <ac:chgData name="Axel Brandt" userId="S::brandta2@nku.edu::d349675b-3b8b-4963-9db6-f1d5aee04af0" providerId="AD" clId="Web-{72BF4404-885B-4244-AC6F-B94D884579E0}" dt="2021-11-01T21:18:51.575" v="28" actId="20577"/>
          <ac:graphicFrameMkLst>
            <pc:docMk/>
            <pc:sldMk cId="2162266827" sldId="278"/>
            <ac:graphicFrameMk id="6" creationId="{00000000-0000-0000-0000-000000000000}"/>
          </ac:graphicFrameMkLst>
        </pc:graphicFrameChg>
      </pc:sldChg>
      <pc:sldChg chg="modSp">
        <pc:chgData name="Axel Brandt" userId="S::brandta2@nku.edu::d349675b-3b8b-4963-9db6-f1d5aee04af0" providerId="AD" clId="Web-{72BF4404-885B-4244-AC6F-B94D884579E0}" dt="2021-11-01T21:18:40.309" v="23" actId="20577"/>
        <pc:sldMkLst>
          <pc:docMk/>
          <pc:sldMk cId="1121135382" sldId="279"/>
        </pc:sldMkLst>
        <pc:graphicFrameChg chg="modGraphic">
          <ac:chgData name="Axel Brandt" userId="S::brandta2@nku.edu::d349675b-3b8b-4963-9db6-f1d5aee04af0" providerId="AD" clId="Web-{72BF4404-885B-4244-AC6F-B94D884579E0}" dt="2021-11-01T21:18:40.309" v="23" actId="20577"/>
          <ac:graphicFrameMkLst>
            <pc:docMk/>
            <pc:sldMk cId="1121135382" sldId="279"/>
            <ac:graphicFrameMk id="6" creationId="{00000000-0000-0000-0000-000000000000}"/>
          </ac:graphicFrameMkLst>
        </pc:graphicFrameChg>
      </pc:sldChg>
    </pc:docChg>
  </pc:docChgLst>
  <pc:docChgLst>
    <pc:chgData name="Axel Brandt" userId="S::brandta2@nku.edu::d349675b-3b8b-4963-9db6-f1d5aee04af0" providerId="AD" clId="Web-{79951454-714F-49EA-801E-1A13AEE2A489}"/>
    <pc:docChg chg="delSld modSld">
      <pc:chgData name="Axel Brandt" userId="S::brandta2@nku.edu::d349675b-3b8b-4963-9db6-f1d5aee04af0" providerId="AD" clId="Web-{79951454-714F-49EA-801E-1A13AEE2A489}" dt="2021-10-22T20:22:55.414" v="80" actId="20577"/>
      <pc:docMkLst>
        <pc:docMk/>
      </pc:docMkLst>
      <pc:sldChg chg="del">
        <pc:chgData name="Axel Brandt" userId="S::brandta2@nku.edu::d349675b-3b8b-4963-9db6-f1d5aee04af0" providerId="AD" clId="Web-{79951454-714F-49EA-801E-1A13AEE2A489}" dt="2021-10-22T20:18:21.674" v="6"/>
        <pc:sldMkLst>
          <pc:docMk/>
          <pc:sldMk cId="1288119166" sldId="261"/>
        </pc:sldMkLst>
      </pc:sldChg>
      <pc:sldChg chg="del">
        <pc:chgData name="Axel Brandt" userId="S::brandta2@nku.edu::d349675b-3b8b-4963-9db6-f1d5aee04af0" providerId="AD" clId="Web-{79951454-714F-49EA-801E-1A13AEE2A489}" dt="2021-10-22T20:17:50.220" v="2"/>
        <pc:sldMkLst>
          <pc:docMk/>
          <pc:sldMk cId="3127761931" sldId="262"/>
        </pc:sldMkLst>
      </pc:sldChg>
      <pc:sldChg chg="del">
        <pc:chgData name="Axel Brandt" userId="S::brandta2@nku.edu::d349675b-3b8b-4963-9db6-f1d5aee04af0" providerId="AD" clId="Web-{79951454-714F-49EA-801E-1A13AEE2A489}" dt="2021-10-22T20:18:49.362" v="13"/>
        <pc:sldMkLst>
          <pc:docMk/>
          <pc:sldMk cId="3107062504" sldId="265"/>
        </pc:sldMkLst>
      </pc:sldChg>
      <pc:sldChg chg="del">
        <pc:chgData name="Axel Brandt" userId="S::brandta2@nku.edu::d349675b-3b8b-4963-9db6-f1d5aee04af0" providerId="AD" clId="Web-{79951454-714F-49EA-801E-1A13AEE2A489}" dt="2021-10-22T20:18:50.268" v="14"/>
        <pc:sldMkLst>
          <pc:docMk/>
          <pc:sldMk cId="510388634" sldId="266"/>
        </pc:sldMkLst>
      </pc:sldChg>
      <pc:sldChg chg="addSp delSp modSp mod modClrScheme chgLayout">
        <pc:chgData name="Axel Brandt" userId="S::brandta2@nku.edu::d349675b-3b8b-4963-9db6-f1d5aee04af0" providerId="AD" clId="Web-{79951454-714F-49EA-801E-1A13AEE2A489}" dt="2021-10-22T20:22:55.414" v="80" actId="20577"/>
        <pc:sldMkLst>
          <pc:docMk/>
          <pc:sldMk cId="663254189" sldId="267"/>
        </pc:sldMkLst>
        <pc:spChg chg="add del">
          <ac:chgData name="Axel Brandt" userId="S::brandta2@nku.edu::d349675b-3b8b-4963-9db6-f1d5aee04af0" providerId="AD" clId="Web-{79951454-714F-49EA-801E-1A13AEE2A489}" dt="2021-10-22T20:21:32.646" v="19"/>
          <ac:spMkLst>
            <pc:docMk/>
            <pc:sldMk cId="663254189" sldId="267"/>
            <ac:spMk id="2" creationId="{27C29855-645F-4A2B-BF8B-B3EA96AE16F8}"/>
          </ac:spMkLst>
        </pc:spChg>
        <pc:spChg chg="mod ord">
          <ac:chgData name="Axel Brandt" userId="S::brandta2@nku.edu::d349675b-3b8b-4963-9db6-f1d5aee04af0" providerId="AD" clId="Web-{79951454-714F-49EA-801E-1A13AEE2A489}" dt="2021-10-22T20:21:44.772" v="21"/>
          <ac:spMkLst>
            <pc:docMk/>
            <pc:sldMk cId="663254189" sldId="267"/>
            <ac:spMk id="3" creationId="{20A679BB-C6C4-48E5-8D56-36FD2D60BFF4}"/>
          </ac:spMkLst>
        </pc:spChg>
        <pc:spChg chg="add mod ord">
          <ac:chgData name="Axel Brandt" userId="S::brandta2@nku.edu::d349675b-3b8b-4963-9db6-f1d5aee04af0" providerId="AD" clId="Web-{79951454-714F-49EA-801E-1A13AEE2A489}" dt="2021-10-22T20:22:39.195" v="76" actId="20577"/>
          <ac:spMkLst>
            <pc:docMk/>
            <pc:sldMk cId="663254189" sldId="267"/>
            <ac:spMk id="5" creationId="{99DA7C77-FE29-45E6-8478-783237B4C87C}"/>
          </ac:spMkLst>
        </pc:spChg>
        <pc:spChg chg="add del mod">
          <ac:chgData name="Axel Brandt" userId="S::brandta2@nku.edu::d349675b-3b8b-4963-9db6-f1d5aee04af0" providerId="AD" clId="Web-{79951454-714F-49EA-801E-1A13AEE2A489}" dt="2021-10-22T20:22:45.867" v="78"/>
          <ac:spMkLst>
            <pc:docMk/>
            <pc:sldMk cId="663254189" sldId="267"/>
            <ac:spMk id="6" creationId="{3426492D-7972-4382-AAA0-D1488E72E2EF}"/>
          </ac:spMkLst>
        </pc:spChg>
        <pc:spChg chg="add mod">
          <ac:chgData name="Axel Brandt" userId="S::brandta2@nku.edu::d349675b-3b8b-4963-9db6-f1d5aee04af0" providerId="AD" clId="Web-{79951454-714F-49EA-801E-1A13AEE2A489}" dt="2021-10-22T20:22:55.414" v="80" actId="20577"/>
          <ac:spMkLst>
            <pc:docMk/>
            <pc:sldMk cId="663254189" sldId="267"/>
            <ac:spMk id="8" creationId="{819E5DD2-B0E3-45E2-8ECB-9767A6191124}"/>
          </ac:spMkLst>
        </pc:spChg>
        <pc:picChg chg="del">
          <ac:chgData name="Axel Brandt" userId="S::brandta2@nku.edu::d349675b-3b8b-4963-9db6-f1d5aee04af0" providerId="AD" clId="Web-{79951454-714F-49EA-801E-1A13AEE2A489}" dt="2021-10-22T20:21:06.115" v="17"/>
          <ac:picMkLst>
            <pc:docMk/>
            <pc:sldMk cId="663254189" sldId="267"/>
            <ac:picMk id="4" creationId="{3B639F00-55C0-4BC7-B397-73E828005A2F}"/>
          </ac:picMkLst>
        </pc:picChg>
      </pc:sldChg>
      <pc:sldChg chg="del">
        <pc:chgData name="Axel Brandt" userId="S::brandta2@nku.edu::d349675b-3b8b-4963-9db6-f1d5aee04af0" providerId="AD" clId="Web-{79951454-714F-49EA-801E-1A13AEE2A489}" dt="2021-10-22T20:17:44.720" v="0"/>
        <pc:sldMkLst>
          <pc:docMk/>
          <pc:sldMk cId="4030949488" sldId="268"/>
        </pc:sldMkLst>
      </pc:sldChg>
      <pc:sldChg chg="del">
        <pc:chgData name="Axel Brandt" userId="S::brandta2@nku.edu::d349675b-3b8b-4963-9db6-f1d5aee04af0" providerId="AD" clId="Web-{79951454-714F-49EA-801E-1A13AEE2A489}" dt="2021-10-22T20:17:47.486" v="1"/>
        <pc:sldMkLst>
          <pc:docMk/>
          <pc:sldMk cId="3584935430" sldId="269"/>
        </pc:sldMkLst>
      </pc:sldChg>
      <pc:sldChg chg="del">
        <pc:chgData name="Axel Brandt" userId="S::brandta2@nku.edu::d349675b-3b8b-4963-9db6-f1d5aee04af0" providerId="AD" clId="Web-{79951454-714F-49EA-801E-1A13AEE2A489}" dt="2021-10-22T20:18:30.096" v="7"/>
        <pc:sldMkLst>
          <pc:docMk/>
          <pc:sldMk cId="4141493613" sldId="271"/>
        </pc:sldMkLst>
      </pc:sldChg>
      <pc:sldChg chg="del">
        <pc:chgData name="Axel Brandt" userId="S::brandta2@nku.edu::d349675b-3b8b-4963-9db6-f1d5aee04af0" providerId="AD" clId="Web-{79951454-714F-49EA-801E-1A13AEE2A489}" dt="2021-10-22T20:18:37.690" v="9"/>
        <pc:sldMkLst>
          <pc:docMk/>
          <pc:sldMk cId="2837428838" sldId="272"/>
        </pc:sldMkLst>
      </pc:sldChg>
      <pc:sldChg chg="del">
        <pc:chgData name="Axel Brandt" userId="S::brandta2@nku.edu::d349675b-3b8b-4963-9db6-f1d5aee04af0" providerId="AD" clId="Web-{79951454-714F-49EA-801E-1A13AEE2A489}" dt="2021-10-22T20:18:36.065" v="8"/>
        <pc:sldMkLst>
          <pc:docMk/>
          <pc:sldMk cId="2473590979" sldId="277"/>
        </pc:sldMkLst>
      </pc:sldChg>
      <pc:sldChg chg="del">
        <pc:chgData name="Axel Brandt" userId="S::brandta2@nku.edu::d349675b-3b8b-4963-9db6-f1d5aee04af0" providerId="AD" clId="Web-{79951454-714F-49EA-801E-1A13AEE2A489}" dt="2021-10-22T20:18:16.299" v="3"/>
        <pc:sldMkLst>
          <pc:docMk/>
          <pc:sldMk cId="4263503395" sldId="278"/>
        </pc:sldMkLst>
      </pc:sldChg>
      <pc:sldChg chg="del">
        <pc:chgData name="Axel Brandt" userId="S::brandta2@nku.edu::d349675b-3b8b-4963-9db6-f1d5aee04af0" providerId="AD" clId="Web-{79951454-714F-49EA-801E-1A13AEE2A489}" dt="2021-10-22T20:18:19.174" v="4"/>
        <pc:sldMkLst>
          <pc:docMk/>
          <pc:sldMk cId="750633473" sldId="279"/>
        </pc:sldMkLst>
      </pc:sldChg>
      <pc:sldChg chg="del">
        <pc:chgData name="Axel Brandt" userId="S::brandta2@nku.edu::d349675b-3b8b-4963-9db6-f1d5aee04af0" providerId="AD" clId="Web-{79951454-714F-49EA-801E-1A13AEE2A489}" dt="2021-10-22T20:18:20.752" v="5"/>
        <pc:sldMkLst>
          <pc:docMk/>
          <pc:sldMk cId="3510494336" sldId="281"/>
        </pc:sldMkLst>
      </pc:sldChg>
      <pc:sldChg chg="del">
        <pc:chgData name="Axel Brandt" userId="S::brandta2@nku.edu::d349675b-3b8b-4963-9db6-f1d5aee04af0" providerId="AD" clId="Web-{79951454-714F-49EA-801E-1A13AEE2A489}" dt="2021-10-22T20:18:48.502" v="12"/>
        <pc:sldMkLst>
          <pc:docMk/>
          <pc:sldMk cId="1491848671" sldId="282"/>
        </pc:sldMkLst>
      </pc:sldChg>
      <pc:sldChg chg="del">
        <pc:chgData name="Axel Brandt" userId="S::brandta2@nku.edu::d349675b-3b8b-4963-9db6-f1d5aee04af0" providerId="AD" clId="Web-{79951454-714F-49EA-801E-1A13AEE2A489}" dt="2021-10-22T20:18:39.065" v="10"/>
        <pc:sldMkLst>
          <pc:docMk/>
          <pc:sldMk cId="461446312" sldId="283"/>
        </pc:sldMkLst>
      </pc:sldChg>
      <pc:sldChg chg="del">
        <pc:chgData name="Axel Brandt" userId="S::brandta2@nku.edu::d349675b-3b8b-4963-9db6-f1d5aee04af0" providerId="AD" clId="Web-{79951454-714F-49EA-801E-1A13AEE2A489}" dt="2021-10-22T20:18:41.315" v="11"/>
        <pc:sldMkLst>
          <pc:docMk/>
          <pc:sldMk cId="3111949679" sldId="285"/>
        </pc:sldMkLst>
      </pc:sldChg>
    </pc:docChg>
  </pc:docChgLst>
  <pc:docChgLst>
    <pc:chgData name="Seth Adjei" userId="S::adjeis1@nku.edu::21895e77-ed54-46d4-bd89-e206cfc00bc5" providerId="AD" clId="Web-{471E2D54-CF5E-462D-A9EA-4C075695C738}"/>
    <pc:docChg chg="modSld">
      <pc:chgData name="Seth Adjei" userId="S::adjeis1@nku.edu::21895e77-ed54-46d4-bd89-e206cfc00bc5" providerId="AD" clId="Web-{471E2D54-CF5E-462D-A9EA-4C075695C738}" dt="2021-11-01T17:09:13.549" v="5" actId="20577"/>
      <pc:docMkLst>
        <pc:docMk/>
      </pc:docMkLst>
      <pc:sldChg chg="modSp">
        <pc:chgData name="Seth Adjei" userId="S::adjeis1@nku.edu::21895e77-ed54-46d4-bd89-e206cfc00bc5" providerId="AD" clId="Web-{471E2D54-CF5E-462D-A9EA-4C075695C738}" dt="2021-11-01T17:09:13.549" v="5" actId="20577"/>
        <pc:sldMkLst>
          <pc:docMk/>
          <pc:sldMk cId="801014728" sldId="280"/>
        </pc:sldMkLst>
        <pc:graphicFrameChg chg="modGraphic">
          <ac:chgData name="Seth Adjei" userId="S::adjeis1@nku.edu::21895e77-ed54-46d4-bd89-e206cfc00bc5" providerId="AD" clId="Web-{471E2D54-CF5E-462D-A9EA-4C075695C738}" dt="2021-11-01T17:09:13.549" v="5" actId="20577"/>
          <ac:graphicFrameMkLst>
            <pc:docMk/>
            <pc:sldMk cId="801014728" sldId="280"/>
            <ac:graphicFrameMk id="6" creationId="{00000000-0000-0000-0000-000000000000}"/>
          </ac:graphicFrameMkLst>
        </pc:graphicFrameChg>
      </pc:sldChg>
    </pc:docChg>
  </pc:docChgLst>
  <pc:docChgLst>
    <pc:chgData name="Axel Brandt" userId="S::brandta2@nku.edu::d349675b-3b8b-4963-9db6-f1d5aee04af0" providerId="AD" clId="Web-{754F76C5-3106-4D3D-A000-55399E861C46}"/>
    <pc:docChg chg="modSld">
      <pc:chgData name="Axel Brandt" userId="S::brandta2@nku.edu::d349675b-3b8b-4963-9db6-f1d5aee04af0" providerId="AD" clId="Web-{754F76C5-3106-4D3D-A000-55399E861C46}" dt="2021-11-01T20:50:03.128" v="48" actId="20577"/>
      <pc:docMkLst>
        <pc:docMk/>
      </pc:docMkLst>
      <pc:sldChg chg="modSp">
        <pc:chgData name="Axel Brandt" userId="S::brandta2@nku.edu::d349675b-3b8b-4963-9db6-f1d5aee04af0" providerId="AD" clId="Web-{754F76C5-3106-4D3D-A000-55399E861C46}" dt="2021-11-01T20:50:03.128" v="48" actId="20577"/>
        <pc:sldMkLst>
          <pc:docMk/>
          <pc:sldMk cId="2162266827" sldId="278"/>
        </pc:sldMkLst>
        <pc:graphicFrameChg chg="modGraphic">
          <ac:chgData name="Axel Brandt" userId="S::brandta2@nku.edu::d349675b-3b8b-4963-9db6-f1d5aee04af0" providerId="AD" clId="Web-{754F76C5-3106-4D3D-A000-55399E861C46}" dt="2021-11-01T20:50:03.128" v="48" actId="20577"/>
          <ac:graphicFrameMkLst>
            <pc:docMk/>
            <pc:sldMk cId="2162266827" sldId="278"/>
            <ac:graphicFrameMk id="6" creationId="{00000000-0000-0000-0000-000000000000}"/>
          </ac:graphicFrameMkLst>
        </pc:graphicFrameChg>
      </pc:sldChg>
      <pc:sldChg chg="modSp">
        <pc:chgData name="Axel Brandt" userId="S::brandta2@nku.edu::d349675b-3b8b-4963-9db6-f1d5aee04af0" providerId="AD" clId="Web-{754F76C5-3106-4D3D-A000-55399E861C46}" dt="2021-11-01T20:49:07.283" v="14" actId="20577"/>
        <pc:sldMkLst>
          <pc:docMk/>
          <pc:sldMk cId="1121135382" sldId="279"/>
        </pc:sldMkLst>
        <pc:graphicFrameChg chg="modGraphic">
          <ac:chgData name="Axel Brandt" userId="S::brandta2@nku.edu::d349675b-3b8b-4963-9db6-f1d5aee04af0" providerId="AD" clId="Web-{754F76C5-3106-4D3D-A000-55399E861C46}" dt="2021-11-01T20:49:07.283" v="14" actId="20577"/>
          <ac:graphicFrameMkLst>
            <pc:docMk/>
            <pc:sldMk cId="1121135382" sldId="279"/>
            <ac:graphicFrameMk id="6" creationId="{00000000-0000-0000-0000-000000000000}"/>
          </ac:graphicFrameMkLst>
        </pc:graphicFrameChg>
      </pc:sldChg>
    </pc:docChg>
  </pc:docChgLst>
  <pc:docChgLst>
    <pc:chgData name="Axel Brandt" userId="S::brandta2@nku.edu::d349675b-3b8b-4963-9db6-f1d5aee04af0" providerId="AD" clId="Web-{541A6E1F-3791-4841-962B-0EF3CD9B68F3}"/>
    <pc:docChg chg="modSld">
      <pc:chgData name="Axel Brandt" userId="S::brandta2@nku.edu::d349675b-3b8b-4963-9db6-f1d5aee04af0" providerId="AD" clId="Web-{541A6E1F-3791-4841-962B-0EF3CD9B68F3}" dt="2021-10-25T14:19:12.484" v="3" actId="20577"/>
      <pc:docMkLst>
        <pc:docMk/>
      </pc:docMkLst>
      <pc:sldChg chg="modSp">
        <pc:chgData name="Axel Brandt" userId="S::brandta2@nku.edu::d349675b-3b8b-4963-9db6-f1d5aee04af0" providerId="AD" clId="Web-{541A6E1F-3791-4841-962B-0EF3CD9B68F3}" dt="2021-10-25T14:19:12.484" v="3" actId="20577"/>
        <pc:sldMkLst>
          <pc:docMk/>
          <pc:sldMk cId="971117785" sldId="277"/>
        </pc:sldMkLst>
        <pc:spChg chg="mod">
          <ac:chgData name="Axel Brandt" userId="S::brandta2@nku.edu::d349675b-3b8b-4963-9db6-f1d5aee04af0" providerId="AD" clId="Web-{541A6E1F-3791-4841-962B-0EF3CD9B68F3}" dt="2021-10-25T14:19:12.484" v="3" actId="20577"/>
          <ac:spMkLst>
            <pc:docMk/>
            <pc:sldMk cId="971117785" sldId="277"/>
            <ac:spMk id="3" creationId="{00000000-0000-0000-0000-000000000000}"/>
          </ac:spMkLst>
        </pc:spChg>
      </pc:sldChg>
    </pc:docChg>
  </pc:docChgLst>
  <pc:docChgLst>
    <pc:chgData name="Patrick Hare" userId="S::harep1@nku.edu::093192e0-6b0b-47ac-9dc2-5dba361d947b" providerId="AD" clId="Web-{9AFB562C-5FA8-44F4-B113-6639BAD163DE}"/>
    <pc:docChg chg="modSld">
      <pc:chgData name="Patrick Hare" userId="S::harep1@nku.edu::093192e0-6b0b-47ac-9dc2-5dba361d947b" providerId="AD" clId="Web-{9AFB562C-5FA8-44F4-B113-6639BAD163DE}" dt="2021-10-27T13:27:39.961" v="1" actId="20577"/>
      <pc:docMkLst>
        <pc:docMk/>
      </pc:docMkLst>
      <pc:sldChg chg="modSp">
        <pc:chgData name="Patrick Hare" userId="S::harep1@nku.edu::093192e0-6b0b-47ac-9dc2-5dba361d947b" providerId="AD" clId="Web-{9AFB562C-5FA8-44F4-B113-6639BAD163DE}" dt="2021-10-27T13:27:39.961" v="1" actId="20577"/>
        <pc:sldMkLst>
          <pc:docMk/>
          <pc:sldMk cId="663254189" sldId="267"/>
        </pc:sldMkLst>
        <pc:spChg chg="mod">
          <ac:chgData name="Patrick Hare" userId="S::harep1@nku.edu::093192e0-6b0b-47ac-9dc2-5dba361d947b" providerId="AD" clId="Web-{9AFB562C-5FA8-44F4-B113-6639BAD163DE}" dt="2021-10-27T13:27:39.961" v="1" actId="20577"/>
          <ac:spMkLst>
            <pc:docMk/>
            <pc:sldMk cId="663254189" sldId="267"/>
            <ac:spMk id="3" creationId="{20A679BB-C6C4-48E5-8D56-36FD2D60BFF4}"/>
          </ac:spMkLst>
        </pc:spChg>
      </pc:sldChg>
    </pc:docChg>
  </pc:docChgLst>
  <pc:docChgLst>
    <pc:chgData name="Axel Brandt" userId="S::brandta2@nku.edu::d349675b-3b8b-4963-9db6-f1d5aee04af0" providerId="AD" clId="Web-{CAC1C098-CAE7-4028-AA06-4EBF775B052F}"/>
    <pc:docChg chg="modSld">
      <pc:chgData name="Axel Brandt" userId="S::brandta2@nku.edu::d349675b-3b8b-4963-9db6-f1d5aee04af0" providerId="AD" clId="Web-{CAC1C098-CAE7-4028-AA06-4EBF775B052F}" dt="2021-10-27T14:09:16.461" v="29" actId="20577"/>
      <pc:docMkLst>
        <pc:docMk/>
      </pc:docMkLst>
      <pc:sldChg chg="modSp">
        <pc:chgData name="Axel Brandt" userId="S::brandta2@nku.edu::d349675b-3b8b-4963-9db6-f1d5aee04af0" providerId="AD" clId="Web-{CAC1C098-CAE7-4028-AA06-4EBF775B052F}" dt="2021-10-27T14:09:16.461" v="29" actId="20577"/>
        <pc:sldMkLst>
          <pc:docMk/>
          <pc:sldMk cId="971117785" sldId="277"/>
        </pc:sldMkLst>
        <pc:spChg chg="mod">
          <ac:chgData name="Axel Brandt" userId="S::brandta2@nku.edu::d349675b-3b8b-4963-9db6-f1d5aee04af0" providerId="AD" clId="Web-{CAC1C098-CAE7-4028-AA06-4EBF775B052F}" dt="2021-10-27T14:09:16.461" v="29" actId="20577"/>
          <ac:spMkLst>
            <pc:docMk/>
            <pc:sldMk cId="971117785" sldId="277"/>
            <ac:spMk id="3" creationId="{00000000-0000-0000-0000-000000000000}"/>
          </ac:spMkLst>
        </pc:spChg>
      </pc:sldChg>
    </pc:docChg>
  </pc:docChgLst>
  <pc:docChgLst>
    <pc:chgData name="Axel Brandt" userId="S::brandta2@nku.edu::d349675b-3b8b-4963-9db6-f1d5aee04af0" providerId="AD" clId="Web-{DC7B16BD-1337-4A2B-AAAD-9383690F0669}"/>
    <pc:docChg chg="modSld">
      <pc:chgData name="Axel Brandt" userId="S::brandta2@nku.edu::d349675b-3b8b-4963-9db6-f1d5aee04af0" providerId="AD" clId="Web-{DC7B16BD-1337-4A2B-AAAD-9383690F0669}" dt="2021-11-01T16:40:50.161" v="36" actId="20577"/>
      <pc:docMkLst>
        <pc:docMk/>
      </pc:docMkLst>
      <pc:sldChg chg="modSp">
        <pc:chgData name="Axel Brandt" userId="S::brandta2@nku.edu::d349675b-3b8b-4963-9db6-f1d5aee04af0" providerId="AD" clId="Web-{DC7B16BD-1337-4A2B-AAAD-9383690F0669}" dt="2021-11-01T16:40:50.161" v="36" actId="20577"/>
        <pc:sldMkLst>
          <pc:docMk/>
          <pc:sldMk cId="2162266827" sldId="278"/>
        </pc:sldMkLst>
        <pc:graphicFrameChg chg="modGraphic">
          <ac:chgData name="Axel Brandt" userId="S::brandta2@nku.edu::d349675b-3b8b-4963-9db6-f1d5aee04af0" providerId="AD" clId="Web-{DC7B16BD-1337-4A2B-AAAD-9383690F0669}" dt="2021-11-01T16:40:50.161" v="36" actId="20577"/>
          <ac:graphicFrameMkLst>
            <pc:docMk/>
            <pc:sldMk cId="2162266827" sldId="278"/>
            <ac:graphicFrameMk id="6" creationId="{00000000-0000-0000-0000-000000000000}"/>
          </ac:graphicFrameMkLst>
        </pc:graphicFrameChg>
      </pc:sldChg>
    </pc:docChg>
  </pc:docChgLst>
  <pc:docChgLst>
    <pc:chgData name="Patrick Hare" userId="S::harep1@nku.edu::093192e0-6b0b-47ac-9dc2-5dba361d947b" providerId="AD" clId="Web-{D81DB241-B3A4-4887-986A-534F5A9A56B0}"/>
    <pc:docChg chg="modSld">
      <pc:chgData name="Patrick Hare" userId="S::harep1@nku.edu::093192e0-6b0b-47ac-9dc2-5dba361d947b" providerId="AD" clId="Web-{D81DB241-B3A4-4887-986A-534F5A9A56B0}" dt="2021-11-01T18:25:48.276" v="381" actId="20577"/>
      <pc:docMkLst>
        <pc:docMk/>
      </pc:docMkLst>
      <pc:sldChg chg="modSp">
        <pc:chgData name="Patrick Hare" userId="S::harep1@nku.edu::093192e0-6b0b-47ac-9dc2-5dba361d947b" providerId="AD" clId="Web-{D81DB241-B3A4-4887-986A-534F5A9A56B0}" dt="2021-11-01T18:25:48.276" v="381" actId="20577"/>
        <pc:sldMkLst>
          <pc:docMk/>
          <pc:sldMk cId="1121135382" sldId="279"/>
        </pc:sldMkLst>
        <pc:graphicFrameChg chg="modGraphic">
          <ac:chgData name="Patrick Hare" userId="S::harep1@nku.edu::093192e0-6b0b-47ac-9dc2-5dba361d947b" providerId="AD" clId="Web-{D81DB241-B3A4-4887-986A-534F5A9A56B0}" dt="2021-11-01T18:25:48.276" v="381" actId="20577"/>
          <ac:graphicFrameMkLst>
            <pc:docMk/>
            <pc:sldMk cId="1121135382" sldId="279"/>
            <ac:graphicFrameMk id="6" creationId="{00000000-0000-0000-0000-000000000000}"/>
          </ac:graphicFrameMkLst>
        </pc:graphicFrameChg>
      </pc:sldChg>
    </pc:docChg>
  </pc:docChgLst>
  <pc:docChgLst>
    <pc:chgData name="Seth Adjei" userId="21895e77-ed54-46d4-bd89-e206cfc00bc5" providerId="ADAL" clId="{4DF5E07A-193F-9B45-ABAD-75D28BFEF2E7}"/>
    <pc:docChg chg="modSld">
      <pc:chgData name="Seth Adjei" userId="21895e77-ed54-46d4-bd89-e206cfc00bc5" providerId="ADAL" clId="{4DF5E07A-193F-9B45-ABAD-75D28BFEF2E7}" dt="2021-11-01T17:08:13.876" v="251" actId="20577"/>
      <pc:docMkLst>
        <pc:docMk/>
      </pc:docMkLst>
      <pc:sldChg chg="modSp">
        <pc:chgData name="Seth Adjei" userId="21895e77-ed54-46d4-bd89-e206cfc00bc5" providerId="ADAL" clId="{4DF5E07A-193F-9B45-ABAD-75D28BFEF2E7}" dt="2021-11-01T17:08:13.876" v="251" actId="20577"/>
        <pc:sldMkLst>
          <pc:docMk/>
          <pc:sldMk cId="801014728" sldId="280"/>
        </pc:sldMkLst>
        <pc:graphicFrameChg chg="mod">
          <ac:chgData name="Seth Adjei" userId="21895e77-ed54-46d4-bd89-e206cfc00bc5" providerId="ADAL" clId="{4DF5E07A-193F-9B45-ABAD-75D28BFEF2E7}" dt="2021-11-01T17:08:13.876" v="251" actId="20577"/>
          <ac:graphicFrameMkLst>
            <pc:docMk/>
            <pc:sldMk cId="801014728" sldId="280"/>
            <ac:graphicFrameMk id="6"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5616E-FE98-460F-BAB2-CBBA0B8A6750}" type="doc">
      <dgm:prSet loTypeId="urn:microsoft.com/office/officeart/2009/3/layout/StepUpProcess" loCatId="process" qsTypeId="urn:microsoft.com/office/officeart/2005/8/quickstyle/simple1" qsCatId="simple" csTypeId="urn:microsoft.com/office/officeart/2005/8/colors/accent4_3" csCatId="accent4" phldr="1"/>
      <dgm:spPr/>
      <dgm:t>
        <a:bodyPr/>
        <a:lstStyle/>
        <a:p>
          <a:endParaRPr lang="en-US"/>
        </a:p>
      </dgm:t>
    </dgm:pt>
    <dgm:pt modelId="{D93F575F-B379-4547-9157-1631BB5374D2}">
      <dgm:prSet phldrT="[Text]" custT="1"/>
      <dgm:spPr/>
      <dgm:t>
        <a:bodyPr/>
        <a:lstStyle/>
        <a:p>
          <a:pPr rtl="0"/>
          <a:r>
            <a:rPr lang="en-US" sz="2800"/>
            <a:t>1</a:t>
          </a:r>
          <a:r>
            <a:rPr lang="en-US" sz="2800" baseline="30000"/>
            <a:t>st</a:t>
          </a:r>
          <a:r>
            <a:rPr lang="en-US" sz="2800"/>
            <a:t> Time</a:t>
          </a:r>
        </a:p>
      </dgm:t>
    </dgm:pt>
    <dgm:pt modelId="{C2FAC78F-FDAE-4F28-ADA2-A52A3870FF56}" type="parTrans" cxnId="{7598BBE3-4206-4888-B7AE-3A24142B5CF9}">
      <dgm:prSet/>
      <dgm:spPr/>
      <dgm:t>
        <a:bodyPr/>
        <a:lstStyle/>
        <a:p>
          <a:endParaRPr lang="en-US"/>
        </a:p>
      </dgm:t>
    </dgm:pt>
    <dgm:pt modelId="{3A4A3C68-45BF-437C-9DF9-E59B26B1722C}" type="sibTrans" cxnId="{7598BBE3-4206-4888-B7AE-3A24142B5CF9}">
      <dgm:prSet/>
      <dgm:spPr/>
      <dgm:t>
        <a:bodyPr/>
        <a:lstStyle/>
        <a:p>
          <a:endParaRPr lang="en-US"/>
        </a:p>
      </dgm:t>
    </dgm:pt>
    <dgm:pt modelId="{08753CDC-DFC8-4BC0-98F0-785F8D7387F4}">
      <dgm:prSet phldrT="[Text]" phldr="0" custT="1"/>
      <dgm:spPr/>
      <dgm:t>
        <a:bodyPr/>
        <a:lstStyle/>
        <a:p>
          <a:pPr rtl="0"/>
          <a:r>
            <a:rPr lang="en-US" sz="1800">
              <a:latin typeface="Calibri Light" panose="020F0302020204030204"/>
            </a:rPr>
            <a:t> Use short &lt; 10-minute pre-research video to on-board</a:t>
          </a:r>
          <a:endParaRPr lang="en-US" sz="1800" b="1">
            <a:latin typeface="Calibri Light" panose="020F0302020204030204"/>
          </a:endParaRPr>
        </a:p>
      </dgm:t>
    </dgm:pt>
    <dgm:pt modelId="{1BF01927-C799-4217-840E-1739A82A3D0C}" type="parTrans" cxnId="{28EACCC3-C446-4A07-B7AD-898707A4E6EE}">
      <dgm:prSet/>
      <dgm:spPr/>
      <dgm:t>
        <a:bodyPr/>
        <a:lstStyle/>
        <a:p>
          <a:endParaRPr lang="en-US"/>
        </a:p>
      </dgm:t>
    </dgm:pt>
    <dgm:pt modelId="{1EDC71E3-FA1C-4F03-9E88-A85D37DA3BCA}" type="sibTrans" cxnId="{28EACCC3-C446-4A07-B7AD-898707A4E6EE}">
      <dgm:prSet/>
      <dgm:spPr/>
      <dgm:t>
        <a:bodyPr/>
        <a:lstStyle/>
        <a:p>
          <a:endParaRPr lang="en-US"/>
        </a:p>
      </dgm:t>
    </dgm:pt>
    <dgm:pt modelId="{B9452AB7-B8DB-46EF-ACAC-32D8B7671B01}">
      <dgm:prSet phldrT="[Text]" phldr="0" custT="1"/>
      <dgm:spPr/>
      <dgm:t>
        <a:bodyPr/>
        <a:lstStyle/>
        <a:p>
          <a:pPr rtl="0"/>
          <a:r>
            <a:rPr lang="en-US" sz="1800">
              <a:latin typeface="Calibri Light" panose="020F0302020204030204"/>
            </a:rPr>
            <a:t> Developed Case studies built using NCBI data</a:t>
          </a:r>
        </a:p>
      </dgm:t>
    </dgm:pt>
    <dgm:pt modelId="{E903BF1E-632D-492B-8369-7424D29FA978}" type="sibTrans" cxnId="{08616FDA-1491-4D8C-8C25-3D0EF4D2248A}">
      <dgm:prSet/>
      <dgm:spPr/>
      <dgm:t>
        <a:bodyPr/>
        <a:lstStyle/>
        <a:p>
          <a:endParaRPr lang="en-US"/>
        </a:p>
      </dgm:t>
    </dgm:pt>
    <dgm:pt modelId="{635973FA-18CC-4AC2-A96D-87372BF3C66E}" type="parTrans" cxnId="{08616FDA-1491-4D8C-8C25-3D0EF4D2248A}">
      <dgm:prSet/>
      <dgm:spPr/>
      <dgm:t>
        <a:bodyPr/>
        <a:lstStyle/>
        <a:p>
          <a:endParaRPr lang="en-US"/>
        </a:p>
      </dgm:t>
    </dgm:pt>
    <dgm:pt modelId="{0D8DFB05-BA9A-4381-999C-F5388E9EEECF}">
      <dgm:prSet phldrT="[Text]" custT="1"/>
      <dgm:spPr/>
      <dgm:t>
        <a:bodyPr/>
        <a:lstStyle/>
        <a:p>
          <a:r>
            <a:rPr lang="en-US" sz="2800"/>
            <a:t>Next Time</a:t>
          </a:r>
        </a:p>
      </dgm:t>
    </dgm:pt>
    <dgm:pt modelId="{A1D9F249-C65D-471F-8833-F97F9A234DBD}" type="sibTrans" cxnId="{6674F5C3-7BB8-4BE9-B93C-56F3D653BCB4}">
      <dgm:prSet/>
      <dgm:spPr/>
      <dgm:t>
        <a:bodyPr/>
        <a:lstStyle/>
        <a:p>
          <a:endParaRPr lang="en-US"/>
        </a:p>
      </dgm:t>
    </dgm:pt>
    <dgm:pt modelId="{1F205C51-2EF8-4008-82E1-5A608DC146A0}" type="parTrans" cxnId="{6674F5C3-7BB8-4BE9-B93C-56F3D653BCB4}">
      <dgm:prSet/>
      <dgm:spPr/>
      <dgm:t>
        <a:bodyPr/>
        <a:lstStyle/>
        <a:p>
          <a:endParaRPr lang="en-US"/>
        </a:p>
      </dgm:t>
    </dgm:pt>
    <dgm:pt modelId="{B7E78FD1-2B39-4C93-A6FF-DED558300521}">
      <dgm:prSet phldrT="[Text]" custT="1"/>
      <dgm:spPr/>
      <dgm:t>
        <a:bodyPr/>
        <a:lstStyle/>
        <a:p>
          <a:r>
            <a:rPr lang="en-US" sz="2800"/>
            <a:t>2</a:t>
          </a:r>
          <a:r>
            <a:rPr lang="en-US" sz="2800" baseline="30000"/>
            <a:t>nd</a:t>
          </a:r>
          <a:r>
            <a:rPr lang="en-US" sz="2800"/>
            <a:t> Time </a:t>
          </a:r>
        </a:p>
      </dgm:t>
    </dgm:pt>
    <dgm:pt modelId="{3F4E83CB-E535-472E-9C9D-0E2F3E912CF0}" type="sibTrans" cxnId="{9A154218-FA12-4753-8F9D-96BF0D62E637}">
      <dgm:prSet/>
      <dgm:spPr/>
      <dgm:t>
        <a:bodyPr/>
        <a:lstStyle/>
        <a:p>
          <a:endParaRPr lang="en-US"/>
        </a:p>
      </dgm:t>
    </dgm:pt>
    <dgm:pt modelId="{C916A1AB-5A2A-4FEA-9A8F-B699761723DB}" type="parTrans" cxnId="{9A154218-FA12-4753-8F9D-96BF0D62E637}">
      <dgm:prSet/>
      <dgm:spPr/>
      <dgm:t>
        <a:bodyPr/>
        <a:lstStyle/>
        <a:p>
          <a:endParaRPr lang="en-US"/>
        </a:p>
      </dgm:t>
    </dgm:pt>
    <dgm:pt modelId="{6DA46B6C-9940-43D1-B80B-DF1712646FE2}">
      <dgm:prSet phldrT="[Text]" phldr="0" custT="1"/>
      <dgm:spPr/>
      <dgm:t>
        <a:bodyPr/>
        <a:lstStyle/>
        <a:p>
          <a:pPr rtl="0"/>
          <a:r>
            <a:rPr lang="en-US" sz="1800">
              <a:latin typeface="Calibri Light" panose="020F0302020204030204"/>
            </a:rPr>
            <a:t>One project all students worked on remotely</a:t>
          </a:r>
        </a:p>
      </dgm:t>
    </dgm:pt>
    <dgm:pt modelId="{726F0906-73F3-4DEE-84BB-5430C668BA91}" type="sibTrans" cxnId="{4878A83E-549A-483C-B75B-B0EF1BD829E3}">
      <dgm:prSet/>
      <dgm:spPr/>
      <dgm:t>
        <a:bodyPr/>
        <a:lstStyle/>
        <a:p>
          <a:endParaRPr lang="en-US"/>
        </a:p>
      </dgm:t>
    </dgm:pt>
    <dgm:pt modelId="{151F2672-C49B-4929-8717-3F990A1EA0D2}" type="parTrans" cxnId="{4878A83E-549A-483C-B75B-B0EF1BD829E3}">
      <dgm:prSet/>
      <dgm:spPr/>
      <dgm:t>
        <a:bodyPr/>
        <a:lstStyle/>
        <a:p>
          <a:endParaRPr lang="en-US"/>
        </a:p>
      </dgm:t>
    </dgm:pt>
    <dgm:pt modelId="{B92DF5CB-C27F-4725-A371-192C749E4784}">
      <dgm:prSet phldr="0"/>
      <dgm:spPr/>
      <dgm:t>
        <a:bodyPr/>
        <a:lstStyle/>
        <a:p>
          <a:pPr rtl="0"/>
          <a:r>
            <a:rPr lang="en-US" sz="1800">
              <a:latin typeface="Calibri Light" panose="020F0302020204030204"/>
            </a:rPr>
            <a:t>Watched recorded videos</a:t>
          </a:r>
          <a:r>
            <a:rPr lang="en-US">
              <a:latin typeface="Calibri Light" panose="020F0302020204030204"/>
            </a:rPr>
            <a:t> </a:t>
          </a:r>
        </a:p>
      </dgm:t>
    </dgm:pt>
    <dgm:pt modelId="{E94406F5-7D2B-43A2-9378-D2B43E5F0EB5}" type="parTrans" cxnId="{2897CD8A-E746-41D7-9BEF-B03AB8E788BD}">
      <dgm:prSet/>
      <dgm:spPr/>
    </dgm:pt>
    <dgm:pt modelId="{291FFE7F-FC33-4702-B43E-EC8FA67F3D8A}" type="sibTrans" cxnId="{2897CD8A-E746-41D7-9BEF-B03AB8E788BD}">
      <dgm:prSet/>
      <dgm:spPr/>
    </dgm:pt>
    <dgm:pt modelId="{1B5C6F0E-DC06-4D8C-B9C1-EF903AA156B3}">
      <dgm:prSet phldr="0"/>
      <dgm:spPr/>
      <dgm:t>
        <a:bodyPr/>
        <a:lstStyle/>
        <a:p>
          <a:r>
            <a:rPr lang="en-US" sz="1800">
              <a:latin typeface="Calibri Light" panose="020F0302020204030204"/>
            </a:rPr>
            <a:t>Performed tasks at their own pace</a:t>
          </a:r>
          <a:endParaRPr lang="en-US"/>
        </a:p>
      </dgm:t>
    </dgm:pt>
    <dgm:pt modelId="{6E526B48-3331-4AFA-B796-3EBC612DDCA7}" type="parTrans" cxnId="{153B36D3-D453-4E1B-BA39-D289AA6FFA22}">
      <dgm:prSet/>
      <dgm:spPr/>
    </dgm:pt>
    <dgm:pt modelId="{3C974C6E-2C0C-41D7-9858-F2DC8E5CF6BC}" type="sibTrans" cxnId="{153B36D3-D453-4E1B-BA39-D289AA6FFA22}">
      <dgm:prSet/>
      <dgm:spPr/>
    </dgm:pt>
    <dgm:pt modelId="{019A7FCA-F931-4B0C-ACD2-F58113A48D51}">
      <dgm:prSet phldr="0"/>
      <dgm:spPr/>
      <dgm:t>
        <a:bodyPr/>
        <a:lstStyle/>
        <a:p>
          <a:pPr rtl="0"/>
          <a:r>
            <a:rPr lang="en-US" sz="1800">
              <a:latin typeface="Calibri Light" panose="020F0302020204030204"/>
            </a:rPr>
            <a:t>Guided students through step by step</a:t>
          </a:r>
          <a:endParaRPr lang="en-US"/>
        </a:p>
      </dgm:t>
    </dgm:pt>
    <dgm:pt modelId="{F7CAE2A4-6474-465F-A62A-648461D0659C}" type="parTrans" cxnId="{193536C6-F7AF-4BEC-8CB7-107B405D155D}">
      <dgm:prSet/>
      <dgm:spPr/>
    </dgm:pt>
    <dgm:pt modelId="{38BC9016-9D07-46A6-A4F3-EAEB748A3473}" type="sibTrans" cxnId="{193536C6-F7AF-4BEC-8CB7-107B405D155D}">
      <dgm:prSet/>
      <dgm:spPr/>
    </dgm:pt>
    <dgm:pt modelId="{A20EF56E-3275-43FB-9D42-510CAC26AAA6}">
      <dgm:prSet phldr="0"/>
      <dgm:spPr/>
      <dgm:t>
        <a:bodyPr/>
        <a:lstStyle/>
        <a:p>
          <a:r>
            <a:rPr lang="en-US" sz="1800">
              <a:latin typeface="Calibri Light" panose="020F0302020204030204"/>
            </a:rPr>
            <a:t>Use</a:t>
          </a:r>
          <a:r>
            <a:rPr lang="en-US" sz="1800" b="0">
              <a:latin typeface="Calibri Light" panose="020F0302020204030204"/>
            </a:rPr>
            <a:t> Research time to help develop testable hypotheses using Genomic Data</a:t>
          </a:r>
          <a:endParaRPr lang="en-US"/>
        </a:p>
      </dgm:t>
    </dgm:pt>
    <dgm:pt modelId="{07377E1D-1759-4DB8-AEF2-73C4E32B4401}" type="parTrans" cxnId="{B9C515B0-1098-4659-A95F-E4D5F7051813}">
      <dgm:prSet/>
      <dgm:spPr/>
    </dgm:pt>
    <dgm:pt modelId="{442D6695-55B0-429E-9763-85A036378D27}" type="sibTrans" cxnId="{B9C515B0-1098-4659-A95F-E4D5F7051813}">
      <dgm:prSet/>
      <dgm:spPr/>
    </dgm:pt>
    <dgm:pt modelId="{B8D4DAF3-DF54-4A7E-B2B4-725125E56EBC}" type="pres">
      <dgm:prSet presAssocID="{ACF5616E-FE98-460F-BAB2-CBBA0B8A6750}" presName="rootnode" presStyleCnt="0">
        <dgm:presLayoutVars>
          <dgm:chMax/>
          <dgm:chPref/>
          <dgm:dir/>
          <dgm:animLvl val="lvl"/>
        </dgm:presLayoutVars>
      </dgm:prSet>
      <dgm:spPr/>
    </dgm:pt>
    <dgm:pt modelId="{D9F77FBE-D64F-46D6-B4BA-1E329C20CEA2}" type="pres">
      <dgm:prSet presAssocID="{D93F575F-B379-4547-9157-1631BB5374D2}" presName="composite" presStyleCnt="0"/>
      <dgm:spPr/>
    </dgm:pt>
    <dgm:pt modelId="{8CCF1331-C303-40D9-A5AF-F6C53CDA42DE}" type="pres">
      <dgm:prSet presAssocID="{D93F575F-B379-4547-9157-1631BB5374D2}" presName="LShape" presStyleLbl="alignNode1" presStyleIdx="0" presStyleCnt="5"/>
      <dgm:spPr/>
    </dgm:pt>
    <dgm:pt modelId="{F6BFA885-0823-4D96-ACB6-3C73983C8A4B}" type="pres">
      <dgm:prSet presAssocID="{D93F575F-B379-4547-9157-1631BB5374D2}" presName="ParentText" presStyleLbl="revTx" presStyleIdx="0" presStyleCnt="3">
        <dgm:presLayoutVars>
          <dgm:chMax val="0"/>
          <dgm:chPref val="0"/>
          <dgm:bulletEnabled val="1"/>
        </dgm:presLayoutVars>
      </dgm:prSet>
      <dgm:spPr/>
    </dgm:pt>
    <dgm:pt modelId="{275FECF6-3D3A-4F02-BEB3-A4FF3F394A01}" type="pres">
      <dgm:prSet presAssocID="{D93F575F-B379-4547-9157-1631BB5374D2}" presName="Triangle" presStyleLbl="alignNode1" presStyleIdx="1" presStyleCnt="5"/>
      <dgm:spPr/>
    </dgm:pt>
    <dgm:pt modelId="{E53FDEDF-5DF6-41ED-80FC-92274F41329B}" type="pres">
      <dgm:prSet presAssocID="{3A4A3C68-45BF-437C-9DF9-E59B26B1722C}" presName="sibTrans" presStyleCnt="0"/>
      <dgm:spPr/>
    </dgm:pt>
    <dgm:pt modelId="{51DCDD1C-A93C-4906-A03E-F6F7174191EE}" type="pres">
      <dgm:prSet presAssocID="{3A4A3C68-45BF-437C-9DF9-E59B26B1722C}" presName="space" presStyleCnt="0"/>
      <dgm:spPr/>
    </dgm:pt>
    <dgm:pt modelId="{A285D9B5-DCC8-47B2-9D04-35DC77D6344D}" type="pres">
      <dgm:prSet presAssocID="{B7E78FD1-2B39-4C93-A6FF-DED558300521}" presName="composite" presStyleCnt="0"/>
      <dgm:spPr/>
    </dgm:pt>
    <dgm:pt modelId="{406576B3-EB0C-49D0-8223-6EBD86C1E989}" type="pres">
      <dgm:prSet presAssocID="{B7E78FD1-2B39-4C93-A6FF-DED558300521}" presName="LShape" presStyleLbl="alignNode1" presStyleIdx="2" presStyleCnt="5"/>
      <dgm:spPr/>
    </dgm:pt>
    <dgm:pt modelId="{D11EB1C4-AE9D-4B0E-9018-E735768FD572}" type="pres">
      <dgm:prSet presAssocID="{B7E78FD1-2B39-4C93-A6FF-DED558300521}" presName="ParentText" presStyleLbl="revTx" presStyleIdx="1" presStyleCnt="3">
        <dgm:presLayoutVars>
          <dgm:chMax val="0"/>
          <dgm:chPref val="0"/>
          <dgm:bulletEnabled val="1"/>
        </dgm:presLayoutVars>
      </dgm:prSet>
      <dgm:spPr/>
    </dgm:pt>
    <dgm:pt modelId="{7086F3F8-E5CF-480D-AE3B-1A03FADB29E7}" type="pres">
      <dgm:prSet presAssocID="{B7E78FD1-2B39-4C93-A6FF-DED558300521}" presName="Triangle" presStyleLbl="alignNode1" presStyleIdx="3" presStyleCnt="5"/>
      <dgm:spPr/>
    </dgm:pt>
    <dgm:pt modelId="{4E3F80D1-8833-4329-925D-76418510CF5E}" type="pres">
      <dgm:prSet presAssocID="{3F4E83CB-E535-472E-9C9D-0E2F3E912CF0}" presName="sibTrans" presStyleCnt="0"/>
      <dgm:spPr/>
    </dgm:pt>
    <dgm:pt modelId="{F349381E-259C-4A99-BF4C-D36F0FB11AEF}" type="pres">
      <dgm:prSet presAssocID="{3F4E83CB-E535-472E-9C9D-0E2F3E912CF0}" presName="space" presStyleCnt="0"/>
      <dgm:spPr/>
    </dgm:pt>
    <dgm:pt modelId="{9543426A-46D2-4B2F-89F6-4FC4D25905C9}" type="pres">
      <dgm:prSet presAssocID="{0D8DFB05-BA9A-4381-999C-F5388E9EEECF}" presName="composite" presStyleCnt="0"/>
      <dgm:spPr/>
    </dgm:pt>
    <dgm:pt modelId="{68B6C228-530B-4873-A132-3266B7CA1043}" type="pres">
      <dgm:prSet presAssocID="{0D8DFB05-BA9A-4381-999C-F5388E9EEECF}" presName="LShape" presStyleLbl="alignNode1" presStyleIdx="4" presStyleCnt="5"/>
      <dgm:spPr/>
    </dgm:pt>
    <dgm:pt modelId="{524C7F80-643D-45C5-8D77-CA4AC6E2DED1}" type="pres">
      <dgm:prSet presAssocID="{0D8DFB05-BA9A-4381-999C-F5388E9EEECF}" presName="ParentText" presStyleLbl="revTx" presStyleIdx="2" presStyleCnt="3">
        <dgm:presLayoutVars>
          <dgm:chMax val="0"/>
          <dgm:chPref val="0"/>
          <dgm:bulletEnabled val="1"/>
        </dgm:presLayoutVars>
      </dgm:prSet>
      <dgm:spPr/>
    </dgm:pt>
  </dgm:ptLst>
  <dgm:cxnLst>
    <dgm:cxn modelId="{9A154218-FA12-4753-8F9D-96BF0D62E637}" srcId="{ACF5616E-FE98-460F-BAB2-CBBA0B8A6750}" destId="{B7E78FD1-2B39-4C93-A6FF-DED558300521}" srcOrd="1" destOrd="0" parTransId="{C916A1AB-5A2A-4FEA-9A8F-B699761723DB}" sibTransId="{3F4E83CB-E535-472E-9C9D-0E2F3E912CF0}"/>
    <dgm:cxn modelId="{4878A83E-549A-483C-B75B-B0EF1BD829E3}" srcId="{D93F575F-B379-4547-9157-1631BB5374D2}" destId="{6DA46B6C-9940-43D1-B80B-DF1712646FE2}" srcOrd="0" destOrd="0" parTransId="{151F2672-C49B-4929-8717-3F990A1EA0D2}" sibTransId="{726F0906-73F3-4DEE-84BB-5430C668BA91}"/>
    <dgm:cxn modelId="{BE88A34F-C61F-4D63-9F62-0C807E95E114}" type="presOf" srcId="{0D8DFB05-BA9A-4381-999C-F5388E9EEECF}" destId="{524C7F80-643D-45C5-8D77-CA4AC6E2DED1}" srcOrd="0" destOrd="0" presId="urn:microsoft.com/office/officeart/2009/3/layout/StepUpProcess"/>
    <dgm:cxn modelId="{32EB8371-C938-4C32-9663-05A31E21827E}" type="presOf" srcId="{B92DF5CB-C27F-4725-A371-192C749E4784}" destId="{F6BFA885-0823-4D96-ACB6-3C73983C8A4B}" srcOrd="0" destOrd="2" presId="urn:microsoft.com/office/officeart/2009/3/layout/StepUpProcess"/>
    <dgm:cxn modelId="{B9A1B353-568D-4F0F-949B-3B748A90EC9C}" type="presOf" srcId="{019A7FCA-F931-4B0C-ACD2-F58113A48D51}" destId="{D11EB1C4-AE9D-4B0E-9018-E735768FD572}" srcOrd="0" destOrd="2" presId="urn:microsoft.com/office/officeart/2009/3/layout/StepUpProcess"/>
    <dgm:cxn modelId="{6CAA8359-2D13-4E24-9B27-76371C1CFA2F}" type="presOf" srcId="{D93F575F-B379-4547-9157-1631BB5374D2}" destId="{F6BFA885-0823-4D96-ACB6-3C73983C8A4B}" srcOrd="0" destOrd="0" presId="urn:microsoft.com/office/officeart/2009/3/layout/StepUpProcess"/>
    <dgm:cxn modelId="{2897CD8A-E746-41D7-9BEF-B03AB8E788BD}" srcId="{D93F575F-B379-4547-9157-1631BB5374D2}" destId="{B92DF5CB-C27F-4725-A371-192C749E4784}" srcOrd="1" destOrd="0" parTransId="{E94406F5-7D2B-43A2-9378-D2B43E5F0EB5}" sibTransId="{291FFE7F-FC33-4702-B43E-EC8FA67F3D8A}"/>
    <dgm:cxn modelId="{77E527AB-C037-49B2-80AD-85DB9C1E2373}" type="presOf" srcId="{B7E78FD1-2B39-4C93-A6FF-DED558300521}" destId="{D11EB1C4-AE9D-4B0E-9018-E735768FD572}" srcOrd="0" destOrd="0" presId="urn:microsoft.com/office/officeart/2009/3/layout/StepUpProcess"/>
    <dgm:cxn modelId="{B9C515B0-1098-4659-A95F-E4D5F7051813}" srcId="{0D8DFB05-BA9A-4381-999C-F5388E9EEECF}" destId="{A20EF56E-3275-43FB-9D42-510CAC26AAA6}" srcOrd="1" destOrd="0" parTransId="{07377E1D-1759-4DB8-AEF2-73C4E32B4401}" sibTransId="{442D6695-55B0-429E-9763-85A036378D27}"/>
    <dgm:cxn modelId="{442484B0-7C07-438C-989B-D1F32AAFD925}" type="presOf" srcId="{08753CDC-DFC8-4BC0-98F0-785F8D7387F4}" destId="{524C7F80-643D-45C5-8D77-CA4AC6E2DED1}" srcOrd="0" destOrd="1" presId="urn:microsoft.com/office/officeart/2009/3/layout/StepUpProcess"/>
    <dgm:cxn modelId="{5AB18DC3-64AA-4CFC-B903-A775E1042F8E}" type="presOf" srcId="{1B5C6F0E-DC06-4D8C-B9C1-EF903AA156B3}" destId="{F6BFA885-0823-4D96-ACB6-3C73983C8A4B}" srcOrd="0" destOrd="3" presId="urn:microsoft.com/office/officeart/2009/3/layout/StepUpProcess"/>
    <dgm:cxn modelId="{28EACCC3-C446-4A07-B7AD-898707A4E6EE}" srcId="{0D8DFB05-BA9A-4381-999C-F5388E9EEECF}" destId="{08753CDC-DFC8-4BC0-98F0-785F8D7387F4}" srcOrd="0" destOrd="0" parTransId="{1BF01927-C799-4217-840E-1739A82A3D0C}" sibTransId="{1EDC71E3-FA1C-4F03-9E88-A85D37DA3BCA}"/>
    <dgm:cxn modelId="{6674F5C3-7BB8-4BE9-B93C-56F3D653BCB4}" srcId="{ACF5616E-FE98-460F-BAB2-CBBA0B8A6750}" destId="{0D8DFB05-BA9A-4381-999C-F5388E9EEECF}" srcOrd="2" destOrd="0" parTransId="{1F205C51-2EF8-4008-82E1-5A608DC146A0}" sibTransId="{A1D9F249-C65D-471F-8833-F97F9A234DBD}"/>
    <dgm:cxn modelId="{193536C6-F7AF-4BEC-8CB7-107B405D155D}" srcId="{B7E78FD1-2B39-4C93-A6FF-DED558300521}" destId="{019A7FCA-F931-4B0C-ACD2-F58113A48D51}" srcOrd="1" destOrd="0" parTransId="{F7CAE2A4-6474-465F-A62A-648461D0659C}" sibTransId="{38BC9016-9D07-46A6-A4F3-EAEB748A3473}"/>
    <dgm:cxn modelId="{80B115C7-7B0E-40F6-8B3B-37151C7E2719}" type="presOf" srcId="{ACF5616E-FE98-460F-BAB2-CBBA0B8A6750}" destId="{B8D4DAF3-DF54-4A7E-B2B4-725125E56EBC}" srcOrd="0" destOrd="0" presId="urn:microsoft.com/office/officeart/2009/3/layout/StepUpProcess"/>
    <dgm:cxn modelId="{9078E2D2-DCD0-4EAB-860A-3AA8FAB12E6C}" type="presOf" srcId="{6DA46B6C-9940-43D1-B80B-DF1712646FE2}" destId="{F6BFA885-0823-4D96-ACB6-3C73983C8A4B}" srcOrd="0" destOrd="1" presId="urn:microsoft.com/office/officeart/2009/3/layout/StepUpProcess"/>
    <dgm:cxn modelId="{153B36D3-D453-4E1B-BA39-D289AA6FFA22}" srcId="{D93F575F-B379-4547-9157-1631BB5374D2}" destId="{1B5C6F0E-DC06-4D8C-B9C1-EF903AA156B3}" srcOrd="2" destOrd="0" parTransId="{6E526B48-3331-4AFA-B796-3EBC612DDCA7}" sibTransId="{3C974C6E-2C0C-41D7-9858-F2DC8E5CF6BC}"/>
    <dgm:cxn modelId="{08616FDA-1491-4D8C-8C25-3D0EF4D2248A}" srcId="{B7E78FD1-2B39-4C93-A6FF-DED558300521}" destId="{B9452AB7-B8DB-46EF-ACAC-32D8B7671B01}" srcOrd="0" destOrd="0" parTransId="{635973FA-18CC-4AC2-A96D-87372BF3C66E}" sibTransId="{E903BF1E-632D-492B-8369-7424D29FA978}"/>
    <dgm:cxn modelId="{7598BBE3-4206-4888-B7AE-3A24142B5CF9}" srcId="{ACF5616E-FE98-460F-BAB2-CBBA0B8A6750}" destId="{D93F575F-B379-4547-9157-1631BB5374D2}" srcOrd="0" destOrd="0" parTransId="{C2FAC78F-FDAE-4F28-ADA2-A52A3870FF56}" sibTransId="{3A4A3C68-45BF-437C-9DF9-E59B26B1722C}"/>
    <dgm:cxn modelId="{6BE2DDE7-BD41-4461-8D53-E3783923CC44}" type="presOf" srcId="{B9452AB7-B8DB-46EF-ACAC-32D8B7671B01}" destId="{D11EB1C4-AE9D-4B0E-9018-E735768FD572}" srcOrd="0" destOrd="1" presId="urn:microsoft.com/office/officeart/2009/3/layout/StepUpProcess"/>
    <dgm:cxn modelId="{BC2649EA-0C18-4D2D-8060-4F137495A118}" type="presOf" srcId="{A20EF56E-3275-43FB-9D42-510CAC26AAA6}" destId="{524C7F80-643D-45C5-8D77-CA4AC6E2DED1}" srcOrd="0" destOrd="2" presId="urn:microsoft.com/office/officeart/2009/3/layout/StepUpProcess"/>
    <dgm:cxn modelId="{3E03D04E-4906-4097-88A1-7E60C71BDA70}" type="presParOf" srcId="{B8D4DAF3-DF54-4A7E-B2B4-725125E56EBC}" destId="{D9F77FBE-D64F-46D6-B4BA-1E329C20CEA2}" srcOrd="0" destOrd="0" presId="urn:microsoft.com/office/officeart/2009/3/layout/StepUpProcess"/>
    <dgm:cxn modelId="{473AF548-F051-474C-893A-BC74A01F9848}" type="presParOf" srcId="{D9F77FBE-D64F-46D6-B4BA-1E329C20CEA2}" destId="{8CCF1331-C303-40D9-A5AF-F6C53CDA42DE}" srcOrd="0" destOrd="0" presId="urn:microsoft.com/office/officeart/2009/3/layout/StepUpProcess"/>
    <dgm:cxn modelId="{A740E30E-B161-41DB-ACB5-00AF97C5E77E}" type="presParOf" srcId="{D9F77FBE-D64F-46D6-B4BA-1E329C20CEA2}" destId="{F6BFA885-0823-4D96-ACB6-3C73983C8A4B}" srcOrd="1" destOrd="0" presId="urn:microsoft.com/office/officeart/2009/3/layout/StepUpProcess"/>
    <dgm:cxn modelId="{18D9495E-5A0A-476D-B429-FFD20FF8DD7A}" type="presParOf" srcId="{D9F77FBE-D64F-46D6-B4BA-1E329C20CEA2}" destId="{275FECF6-3D3A-4F02-BEB3-A4FF3F394A01}" srcOrd="2" destOrd="0" presId="urn:microsoft.com/office/officeart/2009/3/layout/StepUpProcess"/>
    <dgm:cxn modelId="{B6FDB750-6550-4161-AE08-4BA989DED5C7}" type="presParOf" srcId="{B8D4DAF3-DF54-4A7E-B2B4-725125E56EBC}" destId="{E53FDEDF-5DF6-41ED-80FC-92274F41329B}" srcOrd="1" destOrd="0" presId="urn:microsoft.com/office/officeart/2009/3/layout/StepUpProcess"/>
    <dgm:cxn modelId="{5CFD59E6-A819-4652-A682-11E2C669B4DD}" type="presParOf" srcId="{E53FDEDF-5DF6-41ED-80FC-92274F41329B}" destId="{51DCDD1C-A93C-4906-A03E-F6F7174191EE}" srcOrd="0" destOrd="0" presId="urn:microsoft.com/office/officeart/2009/3/layout/StepUpProcess"/>
    <dgm:cxn modelId="{05E93EA1-9FB6-4D21-8ABA-C0178E15966D}" type="presParOf" srcId="{B8D4DAF3-DF54-4A7E-B2B4-725125E56EBC}" destId="{A285D9B5-DCC8-47B2-9D04-35DC77D6344D}" srcOrd="2" destOrd="0" presId="urn:microsoft.com/office/officeart/2009/3/layout/StepUpProcess"/>
    <dgm:cxn modelId="{AFC50D7E-4780-4BEF-BB9B-AA06475AED20}" type="presParOf" srcId="{A285D9B5-DCC8-47B2-9D04-35DC77D6344D}" destId="{406576B3-EB0C-49D0-8223-6EBD86C1E989}" srcOrd="0" destOrd="0" presId="urn:microsoft.com/office/officeart/2009/3/layout/StepUpProcess"/>
    <dgm:cxn modelId="{22A626CE-8DA3-4A56-BE7D-DD95DF9F4530}" type="presParOf" srcId="{A285D9B5-DCC8-47B2-9D04-35DC77D6344D}" destId="{D11EB1C4-AE9D-4B0E-9018-E735768FD572}" srcOrd="1" destOrd="0" presId="urn:microsoft.com/office/officeart/2009/3/layout/StepUpProcess"/>
    <dgm:cxn modelId="{F1DB91B4-E6FB-4AEC-A829-BEF15C0013E0}" type="presParOf" srcId="{A285D9B5-DCC8-47B2-9D04-35DC77D6344D}" destId="{7086F3F8-E5CF-480D-AE3B-1A03FADB29E7}" srcOrd="2" destOrd="0" presId="urn:microsoft.com/office/officeart/2009/3/layout/StepUpProcess"/>
    <dgm:cxn modelId="{7AF66FF8-522A-49D1-93A2-891941645F66}" type="presParOf" srcId="{B8D4DAF3-DF54-4A7E-B2B4-725125E56EBC}" destId="{4E3F80D1-8833-4329-925D-76418510CF5E}" srcOrd="3" destOrd="0" presId="urn:microsoft.com/office/officeart/2009/3/layout/StepUpProcess"/>
    <dgm:cxn modelId="{5A17B4CC-A7A2-4E53-94D6-910019168014}" type="presParOf" srcId="{4E3F80D1-8833-4329-925D-76418510CF5E}" destId="{F349381E-259C-4A99-BF4C-D36F0FB11AEF}" srcOrd="0" destOrd="0" presId="urn:microsoft.com/office/officeart/2009/3/layout/StepUpProcess"/>
    <dgm:cxn modelId="{1BA6FE3C-F7E6-4200-B304-F4D76B671D22}" type="presParOf" srcId="{B8D4DAF3-DF54-4A7E-B2B4-725125E56EBC}" destId="{9543426A-46D2-4B2F-89F6-4FC4D25905C9}" srcOrd="4" destOrd="0" presId="urn:microsoft.com/office/officeart/2009/3/layout/StepUpProcess"/>
    <dgm:cxn modelId="{380C131E-9814-43CC-ACB0-97C297D16944}" type="presParOf" srcId="{9543426A-46D2-4B2F-89F6-4FC4D25905C9}" destId="{68B6C228-530B-4873-A132-3266B7CA1043}" srcOrd="0" destOrd="0" presId="urn:microsoft.com/office/officeart/2009/3/layout/StepUpProcess"/>
    <dgm:cxn modelId="{FC69C90B-3970-4ECD-9ED0-21F742716CA4}" type="presParOf" srcId="{9543426A-46D2-4B2F-89F6-4FC4D25905C9}" destId="{524C7F80-643D-45C5-8D77-CA4AC6E2DED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F5616E-FE98-460F-BAB2-CBBA0B8A6750}" type="doc">
      <dgm:prSet loTypeId="urn:microsoft.com/office/officeart/2009/3/layout/StepUpProcess" loCatId="process" qsTypeId="urn:microsoft.com/office/officeart/2005/8/quickstyle/simple1" qsCatId="simple" csTypeId="urn:microsoft.com/office/officeart/2005/8/colors/accent4_3" csCatId="accent4" phldr="1"/>
      <dgm:spPr/>
      <dgm:t>
        <a:bodyPr/>
        <a:lstStyle/>
        <a:p>
          <a:endParaRPr lang="en-US"/>
        </a:p>
      </dgm:t>
    </dgm:pt>
    <dgm:pt modelId="{D93F575F-B379-4547-9157-1631BB5374D2}">
      <dgm:prSet phldrT="[Text]" custT="1"/>
      <dgm:spPr/>
      <dgm:t>
        <a:bodyPr/>
        <a:lstStyle/>
        <a:p>
          <a:r>
            <a:rPr lang="en-US" sz="2800"/>
            <a:t>1</a:t>
          </a:r>
          <a:r>
            <a:rPr lang="en-US" sz="2800" baseline="30000"/>
            <a:t>st</a:t>
          </a:r>
          <a:r>
            <a:rPr lang="en-US" sz="2800"/>
            <a:t> Time</a:t>
          </a:r>
        </a:p>
      </dgm:t>
    </dgm:pt>
    <dgm:pt modelId="{C2FAC78F-FDAE-4F28-ADA2-A52A3870FF56}" type="parTrans" cxnId="{7598BBE3-4206-4888-B7AE-3A24142B5CF9}">
      <dgm:prSet/>
      <dgm:spPr/>
      <dgm:t>
        <a:bodyPr/>
        <a:lstStyle/>
        <a:p>
          <a:endParaRPr lang="en-US"/>
        </a:p>
      </dgm:t>
    </dgm:pt>
    <dgm:pt modelId="{3A4A3C68-45BF-437C-9DF9-E59B26B1722C}" type="sibTrans" cxnId="{7598BBE3-4206-4888-B7AE-3A24142B5CF9}">
      <dgm:prSet/>
      <dgm:spPr/>
      <dgm:t>
        <a:bodyPr/>
        <a:lstStyle/>
        <a:p>
          <a:endParaRPr lang="en-US"/>
        </a:p>
      </dgm:t>
    </dgm:pt>
    <dgm:pt modelId="{08753CDC-DFC8-4BC0-98F0-785F8D7387F4}">
      <dgm:prSet phldrT="[Text]" phldr="0" custT="1"/>
      <dgm:spPr/>
      <dgm:t>
        <a:bodyPr/>
        <a:lstStyle/>
        <a:p>
          <a:pPr rtl="0"/>
          <a:r>
            <a:rPr lang="en-US" sz="1800">
              <a:latin typeface="Calibri Light" panose="020F0302020204030204"/>
            </a:rPr>
            <a:t>Use a simpler molecule online that is better with WebMO</a:t>
          </a:r>
        </a:p>
      </dgm:t>
    </dgm:pt>
    <dgm:pt modelId="{1BF01927-C799-4217-840E-1739A82A3D0C}" type="parTrans" cxnId="{28EACCC3-C446-4A07-B7AD-898707A4E6EE}">
      <dgm:prSet/>
      <dgm:spPr/>
      <dgm:t>
        <a:bodyPr/>
        <a:lstStyle/>
        <a:p>
          <a:endParaRPr lang="en-US"/>
        </a:p>
      </dgm:t>
    </dgm:pt>
    <dgm:pt modelId="{1EDC71E3-FA1C-4F03-9E88-A85D37DA3BCA}" type="sibTrans" cxnId="{28EACCC3-C446-4A07-B7AD-898707A4E6EE}">
      <dgm:prSet/>
      <dgm:spPr/>
      <dgm:t>
        <a:bodyPr/>
        <a:lstStyle/>
        <a:p>
          <a:endParaRPr lang="en-US"/>
        </a:p>
      </dgm:t>
    </dgm:pt>
    <dgm:pt modelId="{B9452AB7-B8DB-46EF-ACAC-32D8B7671B01}">
      <dgm:prSet phldrT="[Text]" phldr="0" custT="1"/>
      <dgm:spPr/>
      <dgm:t>
        <a:bodyPr/>
        <a:lstStyle/>
        <a:p>
          <a:pPr rtl="0"/>
          <a:r>
            <a:rPr lang="en-US" sz="1800">
              <a:latin typeface="Calibri Light" panose="020F0302020204030204"/>
            </a:rPr>
            <a:t>Built more guided practice activities for in-person</a:t>
          </a:r>
        </a:p>
      </dgm:t>
    </dgm:pt>
    <dgm:pt modelId="{E903BF1E-632D-492B-8369-7424D29FA978}" type="sibTrans" cxnId="{08616FDA-1491-4D8C-8C25-3D0EF4D2248A}">
      <dgm:prSet/>
      <dgm:spPr/>
      <dgm:t>
        <a:bodyPr/>
        <a:lstStyle/>
        <a:p>
          <a:endParaRPr lang="en-US"/>
        </a:p>
      </dgm:t>
    </dgm:pt>
    <dgm:pt modelId="{635973FA-18CC-4AC2-A96D-87372BF3C66E}" type="parTrans" cxnId="{08616FDA-1491-4D8C-8C25-3D0EF4D2248A}">
      <dgm:prSet/>
      <dgm:spPr/>
      <dgm:t>
        <a:bodyPr/>
        <a:lstStyle/>
        <a:p>
          <a:endParaRPr lang="en-US"/>
        </a:p>
      </dgm:t>
    </dgm:pt>
    <dgm:pt modelId="{0D8DFB05-BA9A-4381-999C-F5388E9EEECF}">
      <dgm:prSet phldrT="[Text]" custT="1"/>
      <dgm:spPr/>
      <dgm:t>
        <a:bodyPr/>
        <a:lstStyle/>
        <a:p>
          <a:r>
            <a:rPr lang="en-US" sz="2800"/>
            <a:t>Next Time</a:t>
          </a:r>
        </a:p>
      </dgm:t>
    </dgm:pt>
    <dgm:pt modelId="{A1D9F249-C65D-471F-8833-F97F9A234DBD}" type="sibTrans" cxnId="{6674F5C3-7BB8-4BE9-B93C-56F3D653BCB4}">
      <dgm:prSet/>
      <dgm:spPr/>
      <dgm:t>
        <a:bodyPr/>
        <a:lstStyle/>
        <a:p>
          <a:endParaRPr lang="en-US"/>
        </a:p>
      </dgm:t>
    </dgm:pt>
    <dgm:pt modelId="{1F205C51-2EF8-4008-82E1-5A608DC146A0}" type="parTrans" cxnId="{6674F5C3-7BB8-4BE9-B93C-56F3D653BCB4}">
      <dgm:prSet/>
      <dgm:spPr/>
      <dgm:t>
        <a:bodyPr/>
        <a:lstStyle/>
        <a:p>
          <a:endParaRPr lang="en-US"/>
        </a:p>
      </dgm:t>
    </dgm:pt>
    <dgm:pt modelId="{B7E78FD1-2B39-4C93-A6FF-DED558300521}">
      <dgm:prSet phldrT="[Text]" custT="1"/>
      <dgm:spPr/>
      <dgm:t>
        <a:bodyPr/>
        <a:lstStyle/>
        <a:p>
          <a:r>
            <a:rPr lang="en-US" sz="2800"/>
            <a:t>2</a:t>
          </a:r>
          <a:r>
            <a:rPr lang="en-US" sz="2800" baseline="30000"/>
            <a:t>nd</a:t>
          </a:r>
          <a:r>
            <a:rPr lang="en-US" sz="2800"/>
            <a:t> Time </a:t>
          </a:r>
        </a:p>
      </dgm:t>
    </dgm:pt>
    <dgm:pt modelId="{3F4E83CB-E535-472E-9C9D-0E2F3E912CF0}" type="sibTrans" cxnId="{9A154218-FA12-4753-8F9D-96BF0D62E637}">
      <dgm:prSet/>
      <dgm:spPr/>
      <dgm:t>
        <a:bodyPr/>
        <a:lstStyle/>
        <a:p>
          <a:endParaRPr lang="en-US"/>
        </a:p>
      </dgm:t>
    </dgm:pt>
    <dgm:pt modelId="{C916A1AB-5A2A-4FEA-9A8F-B699761723DB}" type="parTrans" cxnId="{9A154218-FA12-4753-8F9D-96BF0D62E637}">
      <dgm:prSet/>
      <dgm:spPr/>
      <dgm:t>
        <a:bodyPr/>
        <a:lstStyle/>
        <a:p>
          <a:endParaRPr lang="en-US"/>
        </a:p>
      </dgm:t>
    </dgm:pt>
    <dgm:pt modelId="{6DA46B6C-9940-43D1-B80B-DF1712646FE2}">
      <dgm:prSet phldrT="[Text]" phldr="0" custT="1"/>
      <dgm:spPr/>
      <dgm:t>
        <a:bodyPr/>
        <a:lstStyle/>
        <a:p>
          <a:pPr rtl="0"/>
          <a:r>
            <a:rPr lang="en-US" sz="1800">
              <a:latin typeface="Calibri Light" panose="020F0302020204030204"/>
            </a:rPr>
            <a:t>Short scaffolded videos and tasks for individual online tracks</a:t>
          </a:r>
        </a:p>
      </dgm:t>
    </dgm:pt>
    <dgm:pt modelId="{726F0906-73F3-4DEE-84BB-5430C668BA91}" type="sibTrans" cxnId="{4878A83E-549A-483C-B75B-B0EF1BD829E3}">
      <dgm:prSet/>
      <dgm:spPr/>
      <dgm:t>
        <a:bodyPr/>
        <a:lstStyle/>
        <a:p>
          <a:endParaRPr lang="en-US"/>
        </a:p>
      </dgm:t>
    </dgm:pt>
    <dgm:pt modelId="{151F2672-C49B-4929-8717-3F990A1EA0D2}" type="parTrans" cxnId="{4878A83E-549A-483C-B75B-B0EF1BD829E3}">
      <dgm:prSet/>
      <dgm:spPr/>
      <dgm:t>
        <a:bodyPr/>
        <a:lstStyle/>
        <a:p>
          <a:endParaRPr lang="en-US"/>
        </a:p>
      </dgm:t>
    </dgm:pt>
    <dgm:pt modelId="{456A0818-0752-49E0-8AD6-179E70F7D3D8}">
      <dgm:prSet phldr="0"/>
      <dgm:spPr/>
      <dgm:t>
        <a:bodyPr/>
        <a:lstStyle/>
        <a:p>
          <a:pPr rtl="0"/>
          <a:r>
            <a:rPr lang="en-US" sz="1800">
              <a:latin typeface="Calibri Light" panose="020F0302020204030204"/>
            </a:rPr>
            <a:t>Some pre-determined data for comparison</a:t>
          </a:r>
          <a:endParaRPr lang="en-US">
            <a:latin typeface="Calibri Light" panose="020F0302020204030204"/>
          </a:endParaRPr>
        </a:p>
      </dgm:t>
    </dgm:pt>
    <dgm:pt modelId="{63368CCE-F988-41FC-8A13-89FEDD88E6D1}" type="parTrans" cxnId="{43E53A88-2198-465E-95CB-913636B3B67F}">
      <dgm:prSet/>
      <dgm:spPr/>
    </dgm:pt>
    <dgm:pt modelId="{37747C64-E6B6-4330-82A1-F515CC990E2D}" type="sibTrans" cxnId="{43E53A88-2198-465E-95CB-913636B3B67F}">
      <dgm:prSet/>
      <dgm:spPr/>
    </dgm:pt>
    <dgm:pt modelId="{77EDEE12-62E5-4D17-A3BE-A17E06730F23}">
      <dgm:prSet phldr="0"/>
      <dgm:spPr/>
      <dgm:t>
        <a:bodyPr/>
        <a:lstStyle/>
        <a:p>
          <a:r>
            <a:rPr lang="en-US" sz="1800">
              <a:latin typeface="Calibri Light" panose="020F0302020204030204"/>
            </a:rPr>
            <a:t>Implemented </a:t>
          </a:r>
          <a:r>
            <a:rPr lang="en-US" sz="1800" err="1">
              <a:latin typeface="Calibri Light" panose="020F0302020204030204"/>
            </a:rPr>
            <a:t>WebMO</a:t>
          </a:r>
          <a:r>
            <a:rPr lang="en-US" sz="1800">
              <a:latin typeface="Calibri Light" panose="020F0302020204030204"/>
            </a:rPr>
            <a:t> after remote-login issues</a:t>
          </a:r>
          <a:endParaRPr lang="en-US"/>
        </a:p>
      </dgm:t>
    </dgm:pt>
    <dgm:pt modelId="{8EB11C8C-01EE-44D1-BDD2-AA54A46EA278}" type="parTrans" cxnId="{E5EACA35-7122-4220-9ADC-267568BF77CF}">
      <dgm:prSet/>
      <dgm:spPr/>
    </dgm:pt>
    <dgm:pt modelId="{23537DC2-0A16-4472-98E3-07DAE51413BE}" type="sibTrans" cxnId="{E5EACA35-7122-4220-9ADC-267568BF77CF}">
      <dgm:prSet/>
      <dgm:spPr/>
    </dgm:pt>
    <dgm:pt modelId="{5CCB7A00-A1DE-43D1-9A2F-A5BD509BA2FD}">
      <dgm:prSet phldr="0"/>
      <dgm:spPr/>
      <dgm:t>
        <a:bodyPr/>
        <a:lstStyle/>
        <a:p>
          <a:r>
            <a:rPr lang="en-US" sz="1800">
              <a:latin typeface="Calibri Light" panose="020F0302020204030204"/>
            </a:rPr>
            <a:t>All students collaborated on molecule choices and methods with individual calculations</a:t>
          </a:r>
          <a:endParaRPr lang="en-US"/>
        </a:p>
      </dgm:t>
    </dgm:pt>
    <dgm:pt modelId="{C9B36E91-AB01-4911-93F9-4D027990CE5E}" type="parTrans" cxnId="{4DFDD65C-E4E9-4BEA-8FA3-021C6D32F133}">
      <dgm:prSet/>
      <dgm:spPr/>
    </dgm:pt>
    <dgm:pt modelId="{3D1E6BA7-A3D0-4D9E-93FC-F64B4052C085}" type="sibTrans" cxnId="{4DFDD65C-E4E9-4BEA-8FA3-021C6D32F133}">
      <dgm:prSet/>
      <dgm:spPr/>
    </dgm:pt>
    <dgm:pt modelId="{EA1EA311-5601-4272-97F7-0E0B3E475D78}">
      <dgm:prSet phldr="0"/>
      <dgm:spPr/>
      <dgm:t>
        <a:bodyPr/>
        <a:lstStyle/>
        <a:p>
          <a:pPr rtl="0"/>
          <a:r>
            <a:rPr lang="en-US" sz="1800">
              <a:latin typeface="Calibri Light" panose="020F0302020204030204"/>
            </a:rPr>
            <a:t>Implement the guided practice for </a:t>
          </a:r>
          <a:r>
            <a:rPr lang="en-US">
              <a:latin typeface="Calibri Light" panose="020F0302020204030204"/>
            </a:rPr>
            <a:t>online</a:t>
          </a:r>
        </a:p>
      </dgm:t>
    </dgm:pt>
    <dgm:pt modelId="{E50B47F5-1C14-4F11-8B1C-238646FFB864}" type="parTrans" cxnId="{40065AE3-46F5-43C9-B84D-84A705187003}">
      <dgm:prSet/>
      <dgm:spPr/>
    </dgm:pt>
    <dgm:pt modelId="{8CE01B04-AE33-4A29-A340-DD7BC1728864}" type="sibTrans" cxnId="{40065AE3-46F5-43C9-B84D-84A705187003}">
      <dgm:prSet/>
      <dgm:spPr/>
    </dgm:pt>
    <dgm:pt modelId="{A342712B-4533-4AF6-9D52-5C307D828D1B}">
      <dgm:prSet phldr="0"/>
      <dgm:spPr/>
      <dgm:t>
        <a:bodyPr/>
        <a:lstStyle/>
        <a:p>
          <a:r>
            <a:rPr lang="en-US" sz="1800">
              <a:latin typeface="Calibri Light" panose="020F0302020204030204"/>
            </a:rPr>
            <a:t>Increase math emphasis in both</a:t>
          </a:r>
          <a:endParaRPr lang="en-US"/>
        </a:p>
      </dgm:t>
    </dgm:pt>
    <dgm:pt modelId="{6661233F-6AA2-40F4-8AC4-31A40AE3140F}" type="parTrans" cxnId="{EB1C636F-B37B-4914-9F3F-707D5FE4504B}">
      <dgm:prSet/>
      <dgm:spPr/>
    </dgm:pt>
    <dgm:pt modelId="{39F5F5DC-3E97-4BAA-9D85-3B974C55DED0}" type="sibTrans" cxnId="{EB1C636F-B37B-4914-9F3F-707D5FE4504B}">
      <dgm:prSet/>
      <dgm:spPr/>
    </dgm:pt>
    <dgm:pt modelId="{B8D4DAF3-DF54-4A7E-B2B4-725125E56EBC}" type="pres">
      <dgm:prSet presAssocID="{ACF5616E-FE98-460F-BAB2-CBBA0B8A6750}" presName="rootnode" presStyleCnt="0">
        <dgm:presLayoutVars>
          <dgm:chMax/>
          <dgm:chPref/>
          <dgm:dir/>
          <dgm:animLvl val="lvl"/>
        </dgm:presLayoutVars>
      </dgm:prSet>
      <dgm:spPr/>
    </dgm:pt>
    <dgm:pt modelId="{D9F77FBE-D64F-46D6-B4BA-1E329C20CEA2}" type="pres">
      <dgm:prSet presAssocID="{D93F575F-B379-4547-9157-1631BB5374D2}" presName="composite" presStyleCnt="0"/>
      <dgm:spPr/>
    </dgm:pt>
    <dgm:pt modelId="{8CCF1331-C303-40D9-A5AF-F6C53CDA42DE}" type="pres">
      <dgm:prSet presAssocID="{D93F575F-B379-4547-9157-1631BB5374D2}" presName="LShape" presStyleLbl="alignNode1" presStyleIdx="0" presStyleCnt="5"/>
      <dgm:spPr/>
    </dgm:pt>
    <dgm:pt modelId="{F6BFA885-0823-4D96-ACB6-3C73983C8A4B}" type="pres">
      <dgm:prSet presAssocID="{D93F575F-B379-4547-9157-1631BB5374D2}" presName="ParentText" presStyleLbl="revTx" presStyleIdx="0" presStyleCnt="3">
        <dgm:presLayoutVars>
          <dgm:chMax val="0"/>
          <dgm:chPref val="0"/>
          <dgm:bulletEnabled val="1"/>
        </dgm:presLayoutVars>
      </dgm:prSet>
      <dgm:spPr/>
    </dgm:pt>
    <dgm:pt modelId="{275FECF6-3D3A-4F02-BEB3-A4FF3F394A01}" type="pres">
      <dgm:prSet presAssocID="{D93F575F-B379-4547-9157-1631BB5374D2}" presName="Triangle" presStyleLbl="alignNode1" presStyleIdx="1" presStyleCnt="5"/>
      <dgm:spPr/>
    </dgm:pt>
    <dgm:pt modelId="{E53FDEDF-5DF6-41ED-80FC-92274F41329B}" type="pres">
      <dgm:prSet presAssocID="{3A4A3C68-45BF-437C-9DF9-E59B26B1722C}" presName="sibTrans" presStyleCnt="0"/>
      <dgm:spPr/>
    </dgm:pt>
    <dgm:pt modelId="{51DCDD1C-A93C-4906-A03E-F6F7174191EE}" type="pres">
      <dgm:prSet presAssocID="{3A4A3C68-45BF-437C-9DF9-E59B26B1722C}" presName="space" presStyleCnt="0"/>
      <dgm:spPr/>
    </dgm:pt>
    <dgm:pt modelId="{A285D9B5-DCC8-47B2-9D04-35DC77D6344D}" type="pres">
      <dgm:prSet presAssocID="{B7E78FD1-2B39-4C93-A6FF-DED558300521}" presName="composite" presStyleCnt="0"/>
      <dgm:spPr/>
    </dgm:pt>
    <dgm:pt modelId="{406576B3-EB0C-49D0-8223-6EBD86C1E989}" type="pres">
      <dgm:prSet presAssocID="{B7E78FD1-2B39-4C93-A6FF-DED558300521}" presName="LShape" presStyleLbl="alignNode1" presStyleIdx="2" presStyleCnt="5"/>
      <dgm:spPr/>
    </dgm:pt>
    <dgm:pt modelId="{D11EB1C4-AE9D-4B0E-9018-E735768FD572}" type="pres">
      <dgm:prSet presAssocID="{B7E78FD1-2B39-4C93-A6FF-DED558300521}" presName="ParentText" presStyleLbl="revTx" presStyleIdx="1" presStyleCnt="3">
        <dgm:presLayoutVars>
          <dgm:chMax val="0"/>
          <dgm:chPref val="0"/>
          <dgm:bulletEnabled val="1"/>
        </dgm:presLayoutVars>
      </dgm:prSet>
      <dgm:spPr/>
    </dgm:pt>
    <dgm:pt modelId="{7086F3F8-E5CF-480D-AE3B-1A03FADB29E7}" type="pres">
      <dgm:prSet presAssocID="{B7E78FD1-2B39-4C93-A6FF-DED558300521}" presName="Triangle" presStyleLbl="alignNode1" presStyleIdx="3" presStyleCnt="5"/>
      <dgm:spPr/>
    </dgm:pt>
    <dgm:pt modelId="{4E3F80D1-8833-4329-925D-76418510CF5E}" type="pres">
      <dgm:prSet presAssocID="{3F4E83CB-E535-472E-9C9D-0E2F3E912CF0}" presName="sibTrans" presStyleCnt="0"/>
      <dgm:spPr/>
    </dgm:pt>
    <dgm:pt modelId="{F349381E-259C-4A99-BF4C-D36F0FB11AEF}" type="pres">
      <dgm:prSet presAssocID="{3F4E83CB-E535-472E-9C9D-0E2F3E912CF0}" presName="space" presStyleCnt="0"/>
      <dgm:spPr/>
    </dgm:pt>
    <dgm:pt modelId="{9543426A-46D2-4B2F-89F6-4FC4D25905C9}" type="pres">
      <dgm:prSet presAssocID="{0D8DFB05-BA9A-4381-999C-F5388E9EEECF}" presName="composite" presStyleCnt="0"/>
      <dgm:spPr/>
    </dgm:pt>
    <dgm:pt modelId="{68B6C228-530B-4873-A132-3266B7CA1043}" type="pres">
      <dgm:prSet presAssocID="{0D8DFB05-BA9A-4381-999C-F5388E9EEECF}" presName="LShape" presStyleLbl="alignNode1" presStyleIdx="4" presStyleCnt="5"/>
      <dgm:spPr/>
    </dgm:pt>
    <dgm:pt modelId="{524C7F80-643D-45C5-8D77-CA4AC6E2DED1}" type="pres">
      <dgm:prSet presAssocID="{0D8DFB05-BA9A-4381-999C-F5388E9EEECF}" presName="ParentText" presStyleLbl="revTx" presStyleIdx="2" presStyleCnt="3">
        <dgm:presLayoutVars>
          <dgm:chMax val="0"/>
          <dgm:chPref val="0"/>
          <dgm:bulletEnabled val="1"/>
        </dgm:presLayoutVars>
      </dgm:prSet>
      <dgm:spPr/>
    </dgm:pt>
  </dgm:ptLst>
  <dgm:cxnLst>
    <dgm:cxn modelId="{1EC3E300-FA06-466B-8929-1C709392F28E}" type="presOf" srcId="{0D8DFB05-BA9A-4381-999C-F5388E9EEECF}" destId="{524C7F80-643D-45C5-8D77-CA4AC6E2DED1}" srcOrd="0" destOrd="0" presId="urn:microsoft.com/office/officeart/2009/3/layout/StepUpProcess"/>
    <dgm:cxn modelId="{8F5C5607-639D-4276-83A1-508621348F91}" type="presOf" srcId="{B7E78FD1-2B39-4C93-A6FF-DED558300521}" destId="{D11EB1C4-AE9D-4B0E-9018-E735768FD572}" srcOrd="0" destOrd="0" presId="urn:microsoft.com/office/officeart/2009/3/layout/StepUpProcess"/>
    <dgm:cxn modelId="{9A154218-FA12-4753-8F9D-96BF0D62E637}" srcId="{ACF5616E-FE98-460F-BAB2-CBBA0B8A6750}" destId="{B7E78FD1-2B39-4C93-A6FF-DED558300521}" srcOrd="1" destOrd="0" parTransId="{C916A1AB-5A2A-4FEA-9A8F-B699761723DB}" sibTransId="{3F4E83CB-E535-472E-9C9D-0E2F3E912CF0}"/>
    <dgm:cxn modelId="{4AD7F022-C78C-4DF3-BA4D-2AD7A80D9D7D}" type="presOf" srcId="{6DA46B6C-9940-43D1-B80B-DF1712646FE2}" destId="{F6BFA885-0823-4D96-ACB6-3C73983C8A4B}" srcOrd="0" destOrd="1" presId="urn:microsoft.com/office/officeart/2009/3/layout/StepUpProcess"/>
    <dgm:cxn modelId="{E5EACA35-7122-4220-9ADC-267568BF77CF}" srcId="{D93F575F-B379-4547-9157-1631BB5374D2}" destId="{77EDEE12-62E5-4D17-A3BE-A17E06730F23}" srcOrd="2" destOrd="0" parTransId="{8EB11C8C-01EE-44D1-BDD2-AA54A46EA278}" sibTransId="{23537DC2-0A16-4472-98E3-07DAE51413BE}"/>
    <dgm:cxn modelId="{4878A83E-549A-483C-B75B-B0EF1BD829E3}" srcId="{D93F575F-B379-4547-9157-1631BB5374D2}" destId="{6DA46B6C-9940-43D1-B80B-DF1712646FE2}" srcOrd="0" destOrd="0" parTransId="{151F2672-C49B-4929-8717-3F990A1EA0D2}" sibTransId="{726F0906-73F3-4DEE-84BB-5430C668BA91}"/>
    <dgm:cxn modelId="{4DFDD65C-E4E9-4BEA-8FA3-021C6D32F133}" srcId="{B7E78FD1-2B39-4C93-A6FF-DED558300521}" destId="{5CCB7A00-A1DE-43D1-9A2F-A5BD509BA2FD}" srcOrd="1" destOrd="0" parTransId="{C9B36E91-AB01-4911-93F9-4D027990CE5E}" sibTransId="{3D1E6BA7-A3D0-4D9E-93FC-F64B4052C085}"/>
    <dgm:cxn modelId="{E34B3B66-FCBC-4FA4-82A7-DFA0FAC0BF8F}" type="presOf" srcId="{456A0818-0752-49E0-8AD6-179E70F7D3D8}" destId="{F6BFA885-0823-4D96-ACB6-3C73983C8A4B}" srcOrd="0" destOrd="2" presId="urn:microsoft.com/office/officeart/2009/3/layout/StepUpProcess"/>
    <dgm:cxn modelId="{8A9C2F6C-A5B1-4900-8C9B-A12F4F59CFD0}" type="presOf" srcId="{5CCB7A00-A1DE-43D1-9A2F-A5BD509BA2FD}" destId="{D11EB1C4-AE9D-4B0E-9018-E735768FD572}" srcOrd="0" destOrd="2" presId="urn:microsoft.com/office/officeart/2009/3/layout/StepUpProcess"/>
    <dgm:cxn modelId="{FC526E4D-D250-45F8-8F6A-7F76EC28049B}" type="presOf" srcId="{A342712B-4533-4AF6-9D52-5C307D828D1B}" destId="{524C7F80-643D-45C5-8D77-CA4AC6E2DED1}" srcOrd="0" destOrd="3" presId="urn:microsoft.com/office/officeart/2009/3/layout/StepUpProcess"/>
    <dgm:cxn modelId="{EB1C636F-B37B-4914-9F3F-707D5FE4504B}" srcId="{0D8DFB05-BA9A-4381-999C-F5388E9EEECF}" destId="{A342712B-4533-4AF6-9D52-5C307D828D1B}" srcOrd="2" destOrd="0" parTransId="{6661233F-6AA2-40F4-8AC4-31A40AE3140F}" sibTransId="{39F5F5DC-3E97-4BAA-9D85-3B974C55DED0}"/>
    <dgm:cxn modelId="{EC61AF6F-0E5E-47B6-87EB-F20D159B7763}" type="presOf" srcId="{B9452AB7-B8DB-46EF-ACAC-32D8B7671B01}" destId="{D11EB1C4-AE9D-4B0E-9018-E735768FD572}" srcOrd="0" destOrd="1" presId="urn:microsoft.com/office/officeart/2009/3/layout/StepUpProcess"/>
    <dgm:cxn modelId="{57A82751-49FD-43BE-9875-76CBC22F387F}" type="presOf" srcId="{D93F575F-B379-4547-9157-1631BB5374D2}" destId="{F6BFA885-0823-4D96-ACB6-3C73983C8A4B}" srcOrd="0" destOrd="0" presId="urn:microsoft.com/office/officeart/2009/3/layout/StepUpProcess"/>
    <dgm:cxn modelId="{43E53A88-2198-465E-95CB-913636B3B67F}" srcId="{D93F575F-B379-4547-9157-1631BB5374D2}" destId="{456A0818-0752-49E0-8AD6-179E70F7D3D8}" srcOrd="1" destOrd="0" parTransId="{63368CCE-F988-41FC-8A13-89FEDD88E6D1}" sibTransId="{37747C64-E6B6-4330-82A1-F515CC990E2D}"/>
    <dgm:cxn modelId="{5C548A9F-3173-4DB7-8ECD-2B6239E75BAF}" type="presOf" srcId="{77EDEE12-62E5-4D17-A3BE-A17E06730F23}" destId="{F6BFA885-0823-4D96-ACB6-3C73983C8A4B}" srcOrd="0" destOrd="3" presId="urn:microsoft.com/office/officeart/2009/3/layout/StepUpProcess"/>
    <dgm:cxn modelId="{71AA53A4-307A-4AC2-A960-6281634AE1A3}" type="presOf" srcId="{08753CDC-DFC8-4BC0-98F0-785F8D7387F4}" destId="{524C7F80-643D-45C5-8D77-CA4AC6E2DED1}" srcOrd="0" destOrd="1" presId="urn:microsoft.com/office/officeart/2009/3/layout/StepUpProcess"/>
    <dgm:cxn modelId="{28EACCC3-C446-4A07-B7AD-898707A4E6EE}" srcId="{0D8DFB05-BA9A-4381-999C-F5388E9EEECF}" destId="{08753CDC-DFC8-4BC0-98F0-785F8D7387F4}" srcOrd="0" destOrd="0" parTransId="{1BF01927-C799-4217-840E-1739A82A3D0C}" sibTransId="{1EDC71E3-FA1C-4F03-9E88-A85D37DA3BCA}"/>
    <dgm:cxn modelId="{6674F5C3-7BB8-4BE9-B93C-56F3D653BCB4}" srcId="{ACF5616E-FE98-460F-BAB2-CBBA0B8A6750}" destId="{0D8DFB05-BA9A-4381-999C-F5388E9EEECF}" srcOrd="2" destOrd="0" parTransId="{1F205C51-2EF8-4008-82E1-5A608DC146A0}" sibTransId="{A1D9F249-C65D-471F-8833-F97F9A234DBD}"/>
    <dgm:cxn modelId="{80B115C7-7B0E-40F6-8B3B-37151C7E2719}" type="presOf" srcId="{ACF5616E-FE98-460F-BAB2-CBBA0B8A6750}" destId="{B8D4DAF3-DF54-4A7E-B2B4-725125E56EBC}" srcOrd="0" destOrd="0" presId="urn:microsoft.com/office/officeart/2009/3/layout/StepUpProcess"/>
    <dgm:cxn modelId="{C29816C8-8E2B-4002-9434-367F694EE22B}" type="presOf" srcId="{EA1EA311-5601-4272-97F7-0E0B3E475D78}" destId="{524C7F80-643D-45C5-8D77-CA4AC6E2DED1}" srcOrd="0" destOrd="2" presId="urn:microsoft.com/office/officeart/2009/3/layout/StepUpProcess"/>
    <dgm:cxn modelId="{08616FDA-1491-4D8C-8C25-3D0EF4D2248A}" srcId="{B7E78FD1-2B39-4C93-A6FF-DED558300521}" destId="{B9452AB7-B8DB-46EF-ACAC-32D8B7671B01}" srcOrd="0" destOrd="0" parTransId="{635973FA-18CC-4AC2-A96D-87372BF3C66E}" sibTransId="{E903BF1E-632D-492B-8369-7424D29FA978}"/>
    <dgm:cxn modelId="{40065AE3-46F5-43C9-B84D-84A705187003}" srcId="{0D8DFB05-BA9A-4381-999C-F5388E9EEECF}" destId="{EA1EA311-5601-4272-97F7-0E0B3E475D78}" srcOrd="1" destOrd="0" parTransId="{E50B47F5-1C14-4F11-8B1C-238646FFB864}" sibTransId="{8CE01B04-AE33-4A29-A340-DD7BC1728864}"/>
    <dgm:cxn modelId="{7598BBE3-4206-4888-B7AE-3A24142B5CF9}" srcId="{ACF5616E-FE98-460F-BAB2-CBBA0B8A6750}" destId="{D93F575F-B379-4547-9157-1631BB5374D2}" srcOrd="0" destOrd="0" parTransId="{C2FAC78F-FDAE-4F28-ADA2-A52A3870FF56}" sibTransId="{3A4A3C68-45BF-437C-9DF9-E59B26B1722C}"/>
    <dgm:cxn modelId="{2948E1B7-240A-470C-9783-A6F67C569324}" type="presParOf" srcId="{B8D4DAF3-DF54-4A7E-B2B4-725125E56EBC}" destId="{D9F77FBE-D64F-46D6-B4BA-1E329C20CEA2}" srcOrd="0" destOrd="0" presId="urn:microsoft.com/office/officeart/2009/3/layout/StepUpProcess"/>
    <dgm:cxn modelId="{8DB4A059-401D-4616-8244-26740F9F024B}" type="presParOf" srcId="{D9F77FBE-D64F-46D6-B4BA-1E329C20CEA2}" destId="{8CCF1331-C303-40D9-A5AF-F6C53CDA42DE}" srcOrd="0" destOrd="0" presId="urn:microsoft.com/office/officeart/2009/3/layout/StepUpProcess"/>
    <dgm:cxn modelId="{5FE10FF7-1DA3-40D9-96CC-837818D616A3}" type="presParOf" srcId="{D9F77FBE-D64F-46D6-B4BA-1E329C20CEA2}" destId="{F6BFA885-0823-4D96-ACB6-3C73983C8A4B}" srcOrd="1" destOrd="0" presId="urn:microsoft.com/office/officeart/2009/3/layout/StepUpProcess"/>
    <dgm:cxn modelId="{74AB1510-4B05-42AA-A337-6F821294B17B}" type="presParOf" srcId="{D9F77FBE-D64F-46D6-B4BA-1E329C20CEA2}" destId="{275FECF6-3D3A-4F02-BEB3-A4FF3F394A01}" srcOrd="2" destOrd="0" presId="urn:microsoft.com/office/officeart/2009/3/layout/StepUpProcess"/>
    <dgm:cxn modelId="{576E0AB2-9FA9-490F-AE82-545A7B4A609F}" type="presParOf" srcId="{B8D4DAF3-DF54-4A7E-B2B4-725125E56EBC}" destId="{E53FDEDF-5DF6-41ED-80FC-92274F41329B}" srcOrd="1" destOrd="0" presId="urn:microsoft.com/office/officeart/2009/3/layout/StepUpProcess"/>
    <dgm:cxn modelId="{95DD937D-9BB1-4274-A6C9-142086AA5891}" type="presParOf" srcId="{E53FDEDF-5DF6-41ED-80FC-92274F41329B}" destId="{51DCDD1C-A93C-4906-A03E-F6F7174191EE}" srcOrd="0" destOrd="0" presId="urn:microsoft.com/office/officeart/2009/3/layout/StepUpProcess"/>
    <dgm:cxn modelId="{ADA41BDC-1704-4F72-BE03-FFA62AC96A38}" type="presParOf" srcId="{B8D4DAF3-DF54-4A7E-B2B4-725125E56EBC}" destId="{A285D9B5-DCC8-47B2-9D04-35DC77D6344D}" srcOrd="2" destOrd="0" presId="urn:microsoft.com/office/officeart/2009/3/layout/StepUpProcess"/>
    <dgm:cxn modelId="{64B385C4-3EAF-4C01-A42D-5B3344DBB01C}" type="presParOf" srcId="{A285D9B5-DCC8-47B2-9D04-35DC77D6344D}" destId="{406576B3-EB0C-49D0-8223-6EBD86C1E989}" srcOrd="0" destOrd="0" presId="urn:microsoft.com/office/officeart/2009/3/layout/StepUpProcess"/>
    <dgm:cxn modelId="{4FF81AC3-83F4-4869-84EF-F6463EACDBEA}" type="presParOf" srcId="{A285D9B5-DCC8-47B2-9D04-35DC77D6344D}" destId="{D11EB1C4-AE9D-4B0E-9018-E735768FD572}" srcOrd="1" destOrd="0" presId="urn:microsoft.com/office/officeart/2009/3/layout/StepUpProcess"/>
    <dgm:cxn modelId="{FE21ECCC-E6E7-46F5-9CD2-C5323E10AF60}" type="presParOf" srcId="{A285D9B5-DCC8-47B2-9D04-35DC77D6344D}" destId="{7086F3F8-E5CF-480D-AE3B-1A03FADB29E7}" srcOrd="2" destOrd="0" presId="urn:microsoft.com/office/officeart/2009/3/layout/StepUpProcess"/>
    <dgm:cxn modelId="{1E4F3163-356B-4B92-9C00-42D413551415}" type="presParOf" srcId="{B8D4DAF3-DF54-4A7E-B2B4-725125E56EBC}" destId="{4E3F80D1-8833-4329-925D-76418510CF5E}" srcOrd="3" destOrd="0" presId="urn:microsoft.com/office/officeart/2009/3/layout/StepUpProcess"/>
    <dgm:cxn modelId="{6AF0AB48-DCA9-4539-AE10-0C4D05C1E24B}" type="presParOf" srcId="{4E3F80D1-8833-4329-925D-76418510CF5E}" destId="{F349381E-259C-4A99-BF4C-D36F0FB11AEF}" srcOrd="0" destOrd="0" presId="urn:microsoft.com/office/officeart/2009/3/layout/StepUpProcess"/>
    <dgm:cxn modelId="{AFFA2515-FDFF-4A28-A8A6-A710D365AD6F}" type="presParOf" srcId="{B8D4DAF3-DF54-4A7E-B2B4-725125E56EBC}" destId="{9543426A-46D2-4B2F-89F6-4FC4D25905C9}" srcOrd="4" destOrd="0" presId="urn:microsoft.com/office/officeart/2009/3/layout/StepUpProcess"/>
    <dgm:cxn modelId="{F68DEA90-C932-491D-A7AE-0533AC34795B}" type="presParOf" srcId="{9543426A-46D2-4B2F-89F6-4FC4D25905C9}" destId="{68B6C228-530B-4873-A132-3266B7CA1043}" srcOrd="0" destOrd="0" presId="urn:microsoft.com/office/officeart/2009/3/layout/StepUpProcess"/>
    <dgm:cxn modelId="{391B9305-CDE9-4319-A66E-E1D624AE4F13}" type="presParOf" srcId="{9543426A-46D2-4B2F-89F6-4FC4D25905C9}" destId="{524C7F80-643D-45C5-8D77-CA4AC6E2DED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CF5616E-FE98-460F-BAB2-CBBA0B8A6750}" type="doc">
      <dgm:prSet loTypeId="urn:microsoft.com/office/officeart/2009/3/layout/StepUpProcess" loCatId="process" qsTypeId="urn:microsoft.com/office/officeart/2005/8/quickstyle/simple1" qsCatId="simple" csTypeId="urn:microsoft.com/office/officeart/2005/8/colors/accent4_3" csCatId="accent4" phldr="1"/>
      <dgm:spPr/>
      <dgm:t>
        <a:bodyPr/>
        <a:lstStyle/>
        <a:p>
          <a:endParaRPr lang="en-US"/>
        </a:p>
      </dgm:t>
    </dgm:pt>
    <dgm:pt modelId="{D93F575F-B379-4547-9157-1631BB5374D2}">
      <dgm:prSet phldrT="[Text]" custT="1"/>
      <dgm:spPr/>
      <dgm:t>
        <a:bodyPr/>
        <a:lstStyle/>
        <a:p>
          <a:r>
            <a:rPr lang="en-US" sz="2800" kern="1200"/>
            <a:t>1</a:t>
          </a:r>
          <a:r>
            <a:rPr lang="en-US" sz="2800" kern="1200" baseline="30000"/>
            <a:t>st</a:t>
          </a:r>
          <a:r>
            <a:rPr lang="en-US" sz="2800" kern="1200"/>
            <a:t> Time</a:t>
          </a:r>
        </a:p>
      </dgm:t>
    </dgm:pt>
    <dgm:pt modelId="{C2FAC78F-FDAE-4F28-ADA2-A52A3870FF56}" type="parTrans" cxnId="{7598BBE3-4206-4888-B7AE-3A24142B5CF9}">
      <dgm:prSet/>
      <dgm:spPr/>
      <dgm:t>
        <a:bodyPr/>
        <a:lstStyle/>
        <a:p>
          <a:endParaRPr lang="en-US"/>
        </a:p>
      </dgm:t>
    </dgm:pt>
    <dgm:pt modelId="{3A4A3C68-45BF-437C-9DF9-E59B26B1722C}" type="sibTrans" cxnId="{7598BBE3-4206-4888-B7AE-3A24142B5CF9}">
      <dgm:prSet/>
      <dgm:spPr/>
      <dgm:t>
        <a:bodyPr/>
        <a:lstStyle/>
        <a:p>
          <a:endParaRPr lang="en-US"/>
        </a:p>
      </dgm:t>
    </dgm:pt>
    <dgm:pt modelId="{08753CDC-DFC8-4BC0-98F0-785F8D7387F4}">
      <dgm:prSet phldrT="[Text]" phldr="0" custT="1"/>
      <dgm:spPr/>
      <dgm:t>
        <a:bodyPr/>
        <a:lstStyle/>
        <a:p>
          <a:pPr rtl="0"/>
          <a:r>
            <a:rPr lang="en-US" sz="1800">
              <a:latin typeface="Calibri Light" panose="020F0302020204030204"/>
            </a:rPr>
            <a:t>Single project for training</a:t>
          </a:r>
          <a:endParaRPr lang="en-US" sz="1800"/>
        </a:p>
      </dgm:t>
    </dgm:pt>
    <dgm:pt modelId="{1BF01927-C799-4217-840E-1739A82A3D0C}" type="parTrans" cxnId="{28EACCC3-C446-4A07-B7AD-898707A4E6EE}">
      <dgm:prSet/>
      <dgm:spPr/>
      <dgm:t>
        <a:bodyPr/>
        <a:lstStyle/>
        <a:p>
          <a:endParaRPr lang="en-US"/>
        </a:p>
      </dgm:t>
    </dgm:pt>
    <dgm:pt modelId="{1EDC71E3-FA1C-4F03-9E88-A85D37DA3BCA}" type="sibTrans" cxnId="{28EACCC3-C446-4A07-B7AD-898707A4E6EE}">
      <dgm:prSet/>
      <dgm:spPr/>
      <dgm:t>
        <a:bodyPr/>
        <a:lstStyle/>
        <a:p>
          <a:endParaRPr lang="en-US"/>
        </a:p>
      </dgm:t>
    </dgm:pt>
    <dgm:pt modelId="{0D8DFB05-BA9A-4381-999C-F5388E9EEECF}">
      <dgm:prSet phldrT="[Text]" custT="1"/>
      <dgm:spPr/>
      <dgm:t>
        <a:bodyPr/>
        <a:lstStyle/>
        <a:p>
          <a:r>
            <a:rPr lang="en-US" sz="2800"/>
            <a:t>Next Time</a:t>
          </a:r>
        </a:p>
      </dgm:t>
    </dgm:pt>
    <dgm:pt modelId="{A1D9F249-C65D-471F-8833-F97F9A234DBD}" type="sibTrans" cxnId="{6674F5C3-7BB8-4BE9-B93C-56F3D653BCB4}">
      <dgm:prSet/>
      <dgm:spPr/>
      <dgm:t>
        <a:bodyPr/>
        <a:lstStyle/>
        <a:p>
          <a:endParaRPr lang="en-US"/>
        </a:p>
      </dgm:t>
    </dgm:pt>
    <dgm:pt modelId="{1F205C51-2EF8-4008-82E1-5A608DC146A0}" type="parTrans" cxnId="{6674F5C3-7BB8-4BE9-B93C-56F3D653BCB4}">
      <dgm:prSet/>
      <dgm:spPr/>
      <dgm:t>
        <a:bodyPr/>
        <a:lstStyle/>
        <a:p>
          <a:endParaRPr lang="en-US"/>
        </a:p>
      </dgm:t>
    </dgm:pt>
    <dgm:pt modelId="{B7E78FD1-2B39-4C93-A6FF-DED558300521}">
      <dgm:prSet phldrT="[Text]" custT="1"/>
      <dgm:spPr/>
      <dgm:t>
        <a:bodyPr/>
        <a:lstStyle/>
        <a:p>
          <a:r>
            <a:rPr lang="en-US" sz="2800"/>
            <a:t>2</a:t>
          </a:r>
          <a:r>
            <a:rPr lang="en-US" sz="2800" baseline="30000"/>
            <a:t>nd</a:t>
          </a:r>
          <a:r>
            <a:rPr lang="en-US" sz="2800"/>
            <a:t> Time </a:t>
          </a:r>
        </a:p>
      </dgm:t>
    </dgm:pt>
    <dgm:pt modelId="{3F4E83CB-E535-472E-9C9D-0E2F3E912CF0}" type="sibTrans" cxnId="{9A154218-FA12-4753-8F9D-96BF0D62E637}">
      <dgm:prSet/>
      <dgm:spPr/>
      <dgm:t>
        <a:bodyPr/>
        <a:lstStyle/>
        <a:p>
          <a:endParaRPr lang="en-US"/>
        </a:p>
      </dgm:t>
    </dgm:pt>
    <dgm:pt modelId="{C916A1AB-5A2A-4FEA-9A8F-B699761723DB}" type="parTrans" cxnId="{9A154218-FA12-4753-8F9D-96BF0D62E637}">
      <dgm:prSet/>
      <dgm:spPr/>
      <dgm:t>
        <a:bodyPr/>
        <a:lstStyle/>
        <a:p>
          <a:endParaRPr lang="en-US"/>
        </a:p>
      </dgm:t>
    </dgm:pt>
    <dgm:pt modelId="{6DA46B6C-9940-43D1-B80B-DF1712646FE2}">
      <dgm:prSet phldrT="[Text]" phldr="0" custT="1"/>
      <dgm:spPr/>
      <dgm:t>
        <a:bodyPr/>
        <a:lstStyle/>
        <a:p>
          <a:pPr rtl="0"/>
          <a:r>
            <a:rPr lang="en-US" sz="1800" kern="1200">
              <a:latin typeface="Calibri Light" panose="020F0302020204030204"/>
            </a:rPr>
            <a:t>Single project for all students</a:t>
          </a:r>
          <a:endParaRPr lang="en-US" sz="1800" kern="1200"/>
        </a:p>
      </dgm:t>
    </dgm:pt>
    <dgm:pt modelId="{726F0906-73F3-4DEE-84BB-5430C668BA91}" type="sibTrans" cxnId="{4878A83E-549A-483C-B75B-B0EF1BD829E3}">
      <dgm:prSet/>
      <dgm:spPr/>
      <dgm:t>
        <a:bodyPr/>
        <a:lstStyle/>
        <a:p>
          <a:endParaRPr lang="en-US"/>
        </a:p>
      </dgm:t>
    </dgm:pt>
    <dgm:pt modelId="{151F2672-C49B-4929-8717-3F990A1EA0D2}" type="parTrans" cxnId="{4878A83E-549A-483C-B75B-B0EF1BD829E3}">
      <dgm:prSet/>
      <dgm:spPr/>
      <dgm:t>
        <a:bodyPr/>
        <a:lstStyle/>
        <a:p>
          <a:endParaRPr lang="en-US"/>
        </a:p>
      </dgm:t>
    </dgm:pt>
    <dgm:pt modelId="{F0BF0828-2D41-4228-BF0F-F3311423A8A8}">
      <dgm:prSet phldr="0" custT="1"/>
      <dgm:spPr/>
      <dgm:t>
        <a:bodyPr/>
        <a:lstStyle/>
        <a:p>
          <a:pPr rtl="0"/>
          <a:r>
            <a:rPr lang="en-US" sz="1800" kern="1200">
              <a:solidFill>
                <a:prstClr val="black">
                  <a:hueOff val="0"/>
                  <a:satOff val="0"/>
                  <a:lumOff val="0"/>
                  <a:alphaOff val="0"/>
                </a:prstClr>
              </a:solidFill>
              <a:latin typeface="Calibri Light" panose="020F0302020204030204"/>
              <a:ea typeface="+mn-ea"/>
              <a:cs typeface="+mn-cs"/>
            </a:rPr>
            <a:t>Single Rep Presentation</a:t>
          </a:r>
        </a:p>
      </dgm:t>
    </dgm:pt>
    <dgm:pt modelId="{35ED05EB-D612-4CB3-9179-58D63111B2E1}" type="parTrans" cxnId="{360AC8C9-F286-4B99-B0FA-A4B7A3AE45CC}">
      <dgm:prSet/>
      <dgm:spPr/>
      <dgm:t>
        <a:bodyPr/>
        <a:lstStyle/>
        <a:p>
          <a:endParaRPr lang="en-US"/>
        </a:p>
      </dgm:t>
    </dgm:pt>
    <dgm:pt modelId="{7EA5A2F7-A6C1-4633-A275-608CF947BEA9}" type="sibTrans" cxnId="{360AC8C9-F286-4B99-B0FA-A4B7A3AE45CC}">
      <dgm:prSet/>
      <dgm:spPr/>
      <dgm:t>
        <a:bodyPr/>
        <a:lstStyle/>
        <a:p>
          <a:endParaRPr lang="en-US"/>
        </a:p>
      </dgm:t>
    </dgm:pt>
    <dgm:pt modelId="{64EFD970-DD08-425E-A583-58145845A602}">
      <dgm:prSet phldr="0" custT="1"/>
      <dgm:spPr/>
      <dgm:t>
        <a:bodyPr/>
        <a:lstStyle/>
        <a:p>
          <a:pPr rtl="0"/>
          <a:r>
            <a:rPr lang="en-US" sz="1800">
              <a:latin typeface="Calibri Light" panose="020F0302020204030204"/>
            </a:rPr>
            <a:t>Individual student projects</a:t>
          </a:r>
        </a:p>
      </dgm:t>
    </dgm:pt>
    <dgm:pt modelId="{EE74BD92-ACD0-4B8B-896D-CD762F72ED38}" type="parTrans" cxnId="{3124119B-95EB-43F1-9381-CF8DF6D900E4}">
      <dgm:prSet/>
      <dgm:spPr/>
      <dgm:t>
        <a:bodyPr/>
        <a:lstStyle/>
        <a:p>
          <a:endParaRPr lang="en-US"/>
        </a:p>
      </dgm:t>
    </dgm:pt>
    <dgm:pt modelId="{3C225C76-54A0-43F5-A7DA-9ECB66B70A62}" type="sibTrans" cxnId="{3124119B-95EB-43F1-9381-CF8DF6D900E4}">
      <dgm:prSet/>
      <dgm:spPr/>
      <dgm:t>
        <a:bodyPr/>
        <a:lstStyle/>
        <a:p>
          <a:endParaRPr lang="en-US"/>
        </a:p>
      </dgm:t>
    </dgm:pt>
    <dgm:pt modelId="{6B175980-9111-4562-9DF2-59613EE046CE}">
      <dgm:prSet phldr="0" custT="1"/>
      <dgm:spPr/>
      <dgm:t>
        <a:bodyPr/>
        <a:lstStyle/>
        <a:p>
          <a:pPr rtl="0"/>
          <a:r>
            <a:rPr lang="en-US" sz="1800">
              <a:latin typeface="Calibri Light" panose="020F0302020204030204"/>
            </a:rPr>
            <a:t>Organize Group Projects</a:t>
          </a:r>
        </a:p>
      </dgm:t>
    </dgm:pt>
    <dgm:pt modelId="{699A0466-3486-4484-ADBD-D96887F9ABF6}" type="parTrans" cxnId="{83F2D399-7A0F-41D4-B4B6-11078EC531E5}">
      <dgm:prSet/>
      <dgm:spPr/>
      <dgm:t>
        <a:bodyPr/>
        <a:lstStyle/>
        <a:p>
          <a:endParaRPr lang="en-US"/>
        </a:p>
      </dgm:t>
    </dgm:pt>
    <dgm:pt modelId="{4933D4A2-5AB4-4F2B-8991-DE9D61FA15EA}" type="sibTrans" cxnId="{83F2D399-7A0F-41D4-B4B6-11078EC531E5}">
      <dgm:prSet/>
      <dgm:spPr/>
      <dgm:t>
        <a:bodyPr/>
        <a:lstStyle/>
        <a:p>
          <a:endParaRPr lang="en-US"/>
        </a:p>
      </dgm:t>
    </dgm:pt>
    <dgm:pt modelId="{F0430C1D-AD0C-4795-8D4E-490214EBC7A7}">
      <dgm:prSet phldr="0" custT="1"/>
      <dgm:spPr/>
      <dgm:t>
        <a:bodyPr/>
        <a:lstStyle/>
        <a:p>
          <a:pPr rtl="0"/>
          <a:r>
            <a:rPr lang="en-US" sz="1800">
              <a:latin typeface="Calibri Light" panose="020F0302020204030204"/>
            </a:rPr>
            <a:t>Additional presentation techniques</a:t>
          </a:r>
        </a:p>
      </dgm:t>
    </dgm:pt>
    <dgm:pt modelId="{3C0DBF7A-B199-4353-AEDB-EA42DD411AE7}" type="parTrans" cxnId="{02E9880F-5E84-48EE-BBC1-8DA592EB7847}">
      <dgm:prSet/>
      <dgm:spPr/>
      <dgm:t>
        <a:bodyPr/>
        <a:lstStyle/>
        <a:p>
          <a:endParaRPr lang="en-US"/>
        </a:p>
      </dgm:t>
    </dgm:pt>
    <dgm:pt modelId="{F902135F-F37D-44A6-BBAD-BCE98B84E99B}" type="sibTrans" cxnId="{02E9880F-5E84-48EE-BBC1-8DA592EB7847}">
      <dgm:prSet/>
      <dgm:spPr/>
      <dgm:t>
        <a:bodyPr/>
        <a:lstStyle/>
        <a:p>
          <a:endParaRPr lang="en-US"/>
        </a:p>
      </dgm:t>
    </dgm:pt>
    <dgm:pt modelId="{E50AE600-7EAD-1046-B469-12FD00F4305D}">
      <dgm:prSet phldr="0" custT="1"/>
      <dgm:spPr/>
      <dgm:t>
        <a:bodyPr/>
        <a:lstStyle/>
        <a:p>
          <a:pPr rtl="0"/>
          <a:r>
            <a:rPr lang="en-US" sz="1800">
              <a:latin typeface="Calibri Light" panose="020F0302020204030204"/>
            </a:rPr>
            <a:t>Group presentation based on a chosen project</a:t>
          </a:r>
        </a:p>
      </dgm:t>
    </dgm:pt>
    <dgm:pt modelId="{D4AB7B39-3224-CA4A-BF15-C83A7AA5CC8D}" type="parTrans" cxnId="{6389253A-1312-BE41-8FBC-C401E461716A}">
      <dgm:prSet/>
      <dgm:spPr/>
      <dgm:t>
        <a:bodyPr/>
        <a:lstStyle/>
        <a:p>
          <a:endParaRPr lang="en-US"/>
        </a:p>
      </dgm:t>
    </dgm:pt>
    <dgm:pt modelId="{4D64CF0F-58DD-6440-A65D-7C94B20AF54F}" type="sibTrans" cxnId="{6389253A-1312-BE41-8FBC-C401E461716A}">
      <dgm:prSet/>
      <dgm:spPr/>
      <dgm:t>
        <a:bodyPr/>
        <a:lstStyle/>
        <a:p>
          <a:endParaRPr lang="en-US"/>
        </a:p>
      </dgm:t>
    </dgm:pt>
    <dgm:pt modelId="{CBC2945C-6C96-A04E-8694-1F1C9EC19A50}">
      <dgm:prSet phldrT="[Text]" phldr="0" custT="1"/>
      <dgm:spPr/>
      <dgm:t>
        <a:bodyPr/>
        <a:lstStyle/>
        <a:p>
          <a:pPr rtl="0"/>
          <a:r>
            <a:rPr lang="en-US" sz="1800" kern="1200">
              <a:solidFill>
                <a:prstClr val="black">
                  <a:hueOff val="0"/>
                  <a:satOff val="0"/>
                  <a:lumOff val="0"/>
                  <a:alphaOff val="0"/>
                </a:prstClr>
              </a:solidFill>
              <a:latin typeface="Calibri Light" panose="020F0302020204030204"/>
              <a:ea typeface="+mn-ea"/>
              <a:cs typeface="+mn-cs"/>
            </a:rPr>
            <a:t>Instructional Videos </a:t>
          </a:r>
        </a:p>
      </dgm:t>
    </dgm:pt>
    <dgm:pt modelId="{F8C61BF1-2C66-404E-80E3-2389042BC52F}" type="parTrans" cxnId="{8639A9E3-5501-9C4C-991B-7F64239A0510}">
      <dgm:prSet/>
      <dgm:spPr/>
      <dgm:t>
        <a:bodyPr/>
        <a:lstStyle/>
        <a:p>
          <a:endParaRPr lang="en-US"/>
        </a:p>
      </dgm:t>
    </dgm:pt>
    <dgm:pt modelId="{5A6F433B-DCFC-3546-8F4D-1AA34B615205}" type="sibTrans" cxnId="{8639A9E3-5501-9C4C-991B-7F64239A0510}">
      <dgm:prSet/>
      <dgm:spPr/>
      <dgm:t>
        <a:bodyPr/>
        <a:lstStyle/>
        <a:p>
          <a:endParaRPr lang="en-US"/>
        </a:p>
      </dgm:t>
    </dgm:pt>
    <dgm:pt modelId="{09BA2143-D345-1443-992B-3C0174123BF9}">
      <dgm:prSet phldrT="[Text]" phldr="0" custT="1"/>
      <dgm:spPr/>
      <dgm:t>
        <a:bodyPr/>
        <a:lstStyle/>
        <a:p>
          <a:pPr rtl="0"/>
          <a:r>
            <a:rPr lang="en-US" sz="1800"/>
            <a:t>Lecture and hands-on training using a s</a:t>
          </a:r>
          <a:r>
            <a:rPr lang="en-US" sz="1800">
              <a:latin typeface="Calibri Light" panose="020F0302020204030204"/>
            </a:rPr>
            <a:t>ingle project</a:t>
          </a:r>
          <a:endParaRPr lang="en-US" sz="1800"/>
        </a:p>
      </dgm:t>
    </dgm:pt>
    <dgm:pt modelId="{8127CA52-A4DB-CE45-9D39-25F734B3943A}" type="parTrans" cxnId="{BE18A627-F195-7F43-9085-F2C2E2CE3B1F}">
      <dgm:prSet/>
      <dgm:spPr/>
      <dgm:t>
        <a:bodyPr/>
        <a:lstStyle/>
        <a:p>
          <a:endParaRPr lang="en-US"/>
        </a:p>
      </dgm:t>
    </dgm:pt>
    <dgm:pt modelId="{CCAA8C9F-F9D6-DC4E-A983-F05900D53690}" type="sibTrans" cxnId="{BE18A627-F195-7F43-9085-F2C2E2CE3B1F}">
      <dgm:prSet/>
      <dgm:spPr/>
      <dgm:t>
        <a:bodyPr/>
        <a:lstStyle/>
        <a:p>
          <a:endParaRPr lang="en-US"/>
        </a:p>
      </dgm:t>
    </dgm:pt>
    <dgm:pt modelId="{B8D4DAF3-DF54-4A7E-B2B4-725125E56EBC}" type="pres">
      <dgm:prSet presAssocID="{ACF5616E-FE98-460F-BAB2-CBBA0B8A6750}" presName="rootnode" presStyleCnt="0">
        <dgm:presLayoutVars>
          <dgm:chMax/>
          <dgm:chPref/>
          <dgm:dir/>
          <dgm:animLvl val="lvl"/>
        </dgm:presLayoutVars>
      </dgm:prSet>
      <dgm:spPr/>
    </dgm:pt>
    <dgm:pt modelId="{D9F77FBE-D64F-46D6-B4BA-1E329C20CEA2}" type="pres">
      <dgm:prSet presAssocID="{D93F575F-B379-4547-9157-1631BB5374D2}" presName="composite" presStyleCnt="0"/>
      <dgm:spPr/>
    </dgm:pt>
    <dgm:pt modelId="{8CCF1331-C303-40D9-A5AF-F6C53CDA42DE}" type="pres">
      <dgm:prSet presAssocID="{D93F575F-B379-4547-9157-1631BB5374D2}" presName="LShape" presStyleLbl="alignNode1" presStyleIdx="0" presStyleCnt="5"/>
      <dgm:spPr/>
    </dgm:pt>
    <dgm:pt modelId="{F6BFA885-0823-4D96-ACB6-3C73983C8A4B}" type="pres">
      <dgm:prSet presAssocID="{D93F575F-B379-4547-9157-1631BB5374D2}" presName="ParentText" presStyleLbl="revTx" presStyleIdx="0" presStyleCnt="3">
        <dgm:presLayoutVars>
          <dgm:chMax val="0"/>
          <dgm:chPref val="0"/>
          <dgm:bulletEnabled val="1"/>
        </dgm:presLayoutVars>
      </dgm:prSet>
      <dgm:spPr/>
    </dgm:pt>
    <dgm:pt modelId="{275FECF6-3D3A-4F02-BEB3-A4FF3F394A01}" type="pres">
      <dgm:prSet presAssocID="{D93F575F-B379-4547-9157-1631BB5374D2}" presName="Triangle" presStyleLbl="alignNode1" presStyleIdx="1" presStyleCnt="5"/>
      <dgm:spPr/>
    </dgm:pt>
    <dgm:pt modelId="{E53FDEDF-5DF6-41ED-80FC-92274F41329B}" type="pres">
      <dgm:prSet presAssocID="{3A4A3C68-45BF-437C-9DF9-E59B26B1722C}" presName="sibTrans" presStyleCnt="0"/>
      <dgm:spPr/>
    </dgm:pt>
    <dgm:pt modelId="{51DCDD1C-A93C-4906-A03E-F6F7174191EE}" type="pres">
      <dgm:prSet presAssocID="{3A4A3C68-45BF-437C-9DF9-E59B26B1722C}" presName="space" presStyleCnt="0"/>
      <dgm:spPr/>
    </dgm:pt>
    <dgm:pt modelId="{A285D9B5-DCC8-47B2-9D04-35DC77D6344D}" type="pres">
      <dgm:prSet presAssocID="{B7E78FD1-2B39-4C93-A6FF-DED558300521}" presName="composite" presStyleCnt="0"/>
      <dgm:spPr/>
    </dgm:pt>
    <dgm:pt modelId="{406576B3-EB0C-49D0-8223-6EBD86C1E989}" type="pres">
      <dgm:prSet presAssocID="{B7E78FD1-2B39-4C93-A6FF-DED558300521}" presName="LShape" presStyleLbl="alignNode1" presStyleIdx="2" presStyleCnt="5"/>
      <dgm:spPr/>
    </dgm:pt>
    <dgm:pt modelId="{D11EB1C4-AE9D-4B0E-9018-E735768FD572}" type="pres">
      <dgm:prSet presAssocID="{B7E78FD1-2B39-4C93-A6FF-DED558300521}" presName="ParentText" presStyleLbl="revTx" presStyleIdx="1" presStyleCnt="3">
        <dgm:presLayoutVars>
          <dgm:chMax val="0"/>
          <dgm:chPref val="0"/>
          <dgm:bulletEnabled val="1"/>
        </dgm:presLayoutVars>
      </dgm:prSet>
      <dgm:spPr/>
    </dgm:pt>
    <dgm:pt modelId="{7086F3F8-E5CF-480D-AE3B-1A03FADB29E7}" type="pres">
      <dgm:prSet presAssocID="{B7E78FD1-2B39-4C93-A6FF-DED558300521}" presName="Triangle" presStyleLbl="alignNode1" presStyleIdx="3" presStyleCnt="5"/>
      <dgm:spPr/>
    </dgm:pt>
    <dgm:pt modelId="{4E3F80D1-8833-4329-925D-76418510CF5E}" type="pres">
      <dgm:prSet presAssocID="{3F4E83CB-E535-472E-9C9D-0E2F3E912CF0}" presName="sibTrans" presStyleCnt="0"/>
      <dgm:spPr/>
    </dgm:pt>
    <dgm:pt modelId="{F349381E-259C-4A99-BF4C-D36F0FB11AEF}" type="pres">
      <dgm:prSet presAssocID="{3F4E83CB-E535-472E-9C9D-0E2F3E912CF0}" presName="space" presStyleCnt="0"/>
      <dgm:spPr/>
    </dgm:pt>
    <dgm:pt modelId="{9543426A-46D2-4B2F-89F6-4FC4D25905C9}" type="pres">
      <dgm:prSet presAssocID="{0D8DFB05-BA9A-4381-999C-F5388E9EEECF}" presName="composite" presStyleCnt="0"/>
      <dgm:spPr/>
    </dgm:pt>
    <dgm:pt modelId="{68B6C228-530B-4873-A132-3266B7CA1043}" type="pres">
      <dgm:prSet presAssocID="{0D8DFB05-BA9A-4381-999C-F5388E9EEECF}" presName="LShape" presStyleLbl="alignNode1" presStyleIdx="4" presStyleCnt="5"/>
      <dgm:spPr/>
    </dgm:pt>
    <dgm:pt modelId="{524C7F80-643D-45C5-8D77-CA4AC6E2DED1}" type="pres">
      <dgm:prSet presAssocID="{0D8DFB05-BA9A-4381-999C-F5388E9EEECF}" presName="ParentText" presStyleLbl="revTx" presStyleIdx="2" presStyleCnt="3">
        <dgm:presLayoutVars>
          <dgm:chMax val="0"/>
          <dgm:chPref val="0"/>
          <dgm:bulletEnabled val="1"/>
        </dgm:presLayoutVars>
      </dgm:prSet>
      <dgm:spPr/>
    </dgm:pt>
  </dgm:ptLst>
  <dgm:cxnLst>
    <dgm:cxn modelId="{02E9880F-5E84-48EE-BBC1-8DA592EB7847}" srcId="{0D8DFB05-BA9A-4381-999C-F5388E9EEECF}" destId="{F0430C1D-AD0C-4795-8D4E-490214EBC7A7}" srcOrd="2" destOrd="0" parTransId="{3C0DBF7A-B199-4353-AEDB-EA42DD411AE7}" sibTransId="{F902135F-F37D-44A6-BBAD-BCE98B84E99B}"/>
    <dgm:cxn modelId="{9A154218-FA12-4753-8F9D-96BF0D62E637}" srcId="{ACF5616E-FE98-460F-BAB2-CBBA0B8A6750}" destId="{B7E78FD1-2B39-4C93-A6FF-DED558300521}" srcOrd="1" destOrd="0" parTransId="{C916A1AB-5A2A-4FEA-9A8F-B699761723DB}" sibTransId="{3F4E83CB-E535-472E-9C9D-0E2F3E912CF0}"/>
    <dgm:cxn modelId="{70F59225-7F5A-164D-A323-461FEF6C3161}" type="presOf" srcId="{CBC2945C-6C96-A04E-8694-1F1C9EC19A50}" destId="{F6BFA885-0823-4D96-ACB6-3C73983C8A4B}" srcOrd="0" destOrd="2" presId="urn:microsoft.com/office/officeart/2009/3/layout/StepUpProcess"/>
    <dgm:cxn modelId="{BE18A627-F195-7F43-9085-F2C2E2CE3B1F}" srcId="{B7E78FD1-2B39-4C93-A6FF-DED558300521}" destId="{09BA2143-D345-1443-992B-3C0174123BF9}" srcOrd="0" destOrd="0" parTransId="{8127CA52-A4DB-CE45-9D39-25F734B3943A}" sibTransId="{CCAA8C9F-F9D6-DC4E-A983-F05900D53690}"/>
    <dgm:cxn modelId="{6389253A-1312-BE41-8FBC-C401E461716A}" srcId="{B7E78FD1-2B39-4C93-A6FF-DED558300521}" destId="{E50AE600-7EAD-1046-B469-12FD00F4305D}" srcOrd="2" destOrd="0" parTransId="{D4AB7B39-3224-CA4A-BF15-C83A7AA5CC8D}" sibTransId="{4D64CF0F-58DD-6440-A65D-7C94B20AF54F}"/>
    <dgm:cxn modelId="{4878A83E-549A-483C-B75B-B0EF1BD829E3}" srcId="{D93F575F-B379-4547-9157-1631BB5374D2}" destId="{6DA46B6C-9940-43D1-B80B-DF1712646FE2}" srcOrd="0" destOrd="0" parTransId="{151F2672-C49B-4929-8717-3F990A1EA0D2}" sibTransId="{726F0906-73F3-4DEE-84BB-5430C668BA91}"/>
    <dgm:cxn modelId="{3B201D46-C9AC-40EC-BA36-2D3996500026}" type="presOf" srcId="{F0430C1D-AD0C-4795-8D4E-490214EBC7A7}" destId="{524C7F80-643D-45C5-8D77-CA4AC6E2DED1}" srcOrd="0" destOrd="3" presId="urn:microsoft.com/office/officeart/2009/3/layout/StepUpProcess"/>
    <dgm:cxn modelId="{71D5A14F-CB29-49F2-9600-C64223BE342D}" type="presOf" srcId="{6DA46B6C-9940-43D1-B80B-DF1712646FE2}" destId="{F6BFA885-0823-4D96-ACB6-3C73983C8A4B}" srcOrd="0" destOrd="1" presId="urn:microsoft.com/office/officeart/2009/3/layout/StepUpProcess"/>
    <dgm:cxn modelId="{FCAE0B76-AE31-47EC-8697-F74F0DF1EF55}" type="presOf" srcId="{6B175980-9111-4562-9DF2-59613EE046CE}" destId="{524C7F80-643D-45C5-8D77-CA4AC6E2DED1}" srcOrd="0" destOrd="2" presId="urn:microsoft.com/office/officeart/2009/3/layout/StepUpProcess"/>
    <dgm:cxn modelId="{B7505A7A-5827-4883-AC1E-A5D989DC2860}" type="presOf" srcId="{B7E78FD1-2B39-4C93-A6FF-DED558300521}" destId="{D11EB1C4-AE9D-4B0E-9018-E735768FD572}" srcOrd="0" destOrd="0" presId="urn:microsoft.com/office/officeart/2009/3/layout/StepUpProcess"/>
    <dgm:cxn modelId="{851C547F-9E15-439B-94E1-EBAFA1279D11}" type="presOf" srcId="{F0BF0828-2D41-4228-BF0F-F3311423A8A8}" destId="{F6BFA885-0823-4D96-ACB6-3C73983C8A4B}" srcOrd="0" destOrd="3" presId="urn:microsoft.com/office/officeart/2009/3/layout/StepUpProcess"/>
    <dgm:cxn modelId="{83F2D399-7A0F-41D4-B4B6-11078EC531E5}" srcId="{0D8DFB05-BA9A-4381-999C-F5388E9EEECF}" destId="{6B175980-9111-4562-9DF2-59613EE046CE}" srcOrd="1" destOrd="0" parTransId="{699A0466-3486-4484-ADBD-D96887F9ABF6}" sibTransId="{4933D4A2-5AB4-4F2B-8991-DE9D61FA15EA}"/>
    <dgm:cxn modelId="{E786A99A-B8B1-42A1-B087-09F11CFF1C7C}" type="presOf" srcId="{08753CDC-DFC8-4BC0-98F0-785F8D7387F4}" destId="{524C7F80-643D-45C5-8D77-CA4AC6E2DED1}" srcOrd="0" destOrd="1" presId="urn:microsoft.com/office/officeart/2009/3/layout/StepUpProcess"/>
    <dgm:cxn modelId="{3124119B-95EB-43F1-9381-CF8DF6D900E4}" srcId="{B7E78FD1-2B39-4C93-A6FF-DED558300521}" destId="{64EFD970-DD08-425E-A583-58145845A602}" srcOrd="1" destOrd="0" parTransId="{EE74BD92-ACD0-4B8B-896D-CD762F72ED38}" sibTransId="{3C225C76-54A0-43F5-A7DA-9ECB66B70A62}"/>
    <dgm:cxn modelId="{7A0AD8AC-BF51-45B8-BE61-5DD4F7383076}" type="presOf" srcId="{64EFD970-DD08-425E-A583-58145845A602}" destId="{D11EB1C4-AE9D-4B0E-9018-E735768FD572}" srcOrd="0" destOrd="2" presId="urn:microsoft.com/office/officeart/2009/3/layout/StepUpProcess"/>
    <dgm:cxn modelId="{8FFF62B7-276D-6341-9FE3-375CD2667091}" type="presOf" srcId="{09BA2143-D345-1443-992B-3C0174123BF9}" destId="{D11EB1C4-AE9D-4B0E-9018-E735768FD572}" srcOrd="0" destOrd="1" presId="urn:microsoft.com/office/officeart/2009/3/layout/StepUpProcess"/>
    <dgm:cxn modelId="{19AED5C1-259C-764A-8EC7-81B0EBF350BC}" type="presOf" srcId="{E50AE600-7EAD-1046-B469-12FD00F4305D}" destId="{D11EB1C4-AE9D-4B0E-9018-E735768FD572}" srcOrd="0" destOrd="3" presId="urn:microsoft.com/office/officeart/2009/3/layout/StepUpProcess"/>
    <dgm:cxn modelId="{28EACCC3-C446-4A07-B7AD-898707A4E6EE}" srcId="{0D8DFB05-BA9A-4381-999C-F5388E9EEECF}" destId="{08753CDC-DFC8-4BC0-98F0-785F8D7387F4}" srcOrd="0" destOrd="0" parTransId="{1BF01927-C799-4217-840E-1739A82A3D0C}" sibTransId="{1EDC71E3-FA1C-4F03-9E88-A85D37DA3BCA}"/>
    <dgm:cxn modelId="{6674F5C3-7BB8-4BE9-B93C-56F3D653BCB4}" srcId="{ACF5616E-FE98-460F-BAB2-CBBA0B8A6750}" destId="{0D8DFB05-BA9A-4381-999C-F5388E9EEECF}" srcOrd="2" destOrd="0" parTransId="{1F205C51-2EF8-4008-82E1-5A608DC146A0}" sibTransId="{A1D9F249-C65D-471F-8833-F97F9A234DBD}"/>
    <dgm:cxn modelId="{80B115C7-7B0E-40F6-8B3B-37151C7E2719}" type="presOf" srcId="{ACF5616E-FE98-460F-BAB2-CBBA0B8A6750}" destId="{B8D4DAF3-DF54-4A7E-B2B4-725125E56EBC}" srcOrd="0" destOrd="0" presId="urn:microsoft.com/office/officeart/2009/3/layout/StepUpProcess"/>
    <dgm:cxn modelId="{360AC8C9-F286-4B99-B0FA-A4B7A3AE45CC}" srcId="{D93F575F-B379-4547-9157-1631BB5374D2}" destId="{F0BF0828-2D41-4228-BF0F-F3311423A8A8}" srcOrd="2" destOrd="0" parTransId="{35ED05EB-D612-4CB3-9179-58D63111B2E1}" sibTransId="{7EA5A2F7-A6C1-4633-A275-608CF947BEA9}"/>
    <dgm:cxn modelId="{19096CDE-B947-445B-BBE0-556DCF4CC5D1}" type="presOf" srcId="{0D8DFB05-BA9A-4381-999C-F5388E9EEECF}" destId="{524C7F80-643D-45C5-8D77-CA4AC6E2DED1}" srcOrd="0" destOrd="0" presId="urn:microsoft.com/office/officeart/2009/3/layout/StepUpProcess"/>
    <dgm:cxn modelId="{8639A9E3-5501-9C4C-991B-7F64239A0510}" srcId="{D93F575F-B379-4547-9157-1631BB5374D2}" destId="{CBC2945C-6C96-A04E-8694-1F1C9EC19A50}" srcOrd="1" destOrd="0" parTransId="{F8C61BF1-2C66-404E-80E3-2389042BC52F}" sibTransId="{5A6F433B-DCFC-3546-8F4D-1AA34B615205}"/>
    <dgm:cxn modelId="{7598BBE3-4206-4888-B7AE-3A24142B5CF9}" srcId="{ACF5616E-FE98-460F-BAB2-CBBA0B8A6750}" destId="{D93F575F-B379-4547-9157-1631BB5374D2}" srcOrd="0" destOrd="0" parTransId="{C2FAC78F-FDAE-4F28-ADA2-A52A3870FF56}" sibTransId="{3A4A3C68-45BF-437C-9DF9-E59B26B1722C}"/>
    <dgm:cxn modelId="{F513DDE5-56C2-42CE-882D-334FAAC262A2}" type="presOf" srcId="{D93F575F-B379-4547-9157-1631BB5374D2}" destId="{F6BFA885-0823-4D96-ACB6-3C73983C8A4B}" srcOrd="0" destOrd="0" presId="urn:microsoft.com/office/officeart/2009/3/layout/StepUpProcess"/>
    <dgm:cxn modelId="{11223ADC-43BE-4849-85E2-D42F36D42C66}" type="presParOf" srcId="{B8D4DAF3-DF54-4A7E-B2B4-725125E56EBC}" destId="{D9F77FBE-D64F-46D6-B4BA-1E329C20CEA2}" srcOrd="0" destOrd="0" presId="urn:microsoft.com/office/officeart/2009/3/layout/StepUpProcess"/>
    <dgm:cxn modelId="{A0EE9639-E847-47D1-BABB-704A5AECAA96}" type="presParOf" srcId="{D9F77FBE-D64F-46D6-B4BA-1E329C20CEA2}" destId="{8CCF1331-C303-40D9-A5AF-F6C53CDA42DE}" srcOrd="0" destOrd="0" presId="urn:microsoft.com/office/officeart/2009/3/layout/StepUpProcess"/>
    <dgm:cxn modelId="{4FF03403-E69A-4C6D-97F2-B79AA6CFE1D6}" type="presParOf" srcId="{D9F77FBE-D64F-46D6-B4BA-1E329C20CEA2}" destId="{F6BFA885-0823-4D96-ACB6-3C73983C8A4B}" srcOrd="1" destOrd="0" presId="urn:microsoft.com/office/officeart/2009/3/layout/StepUpProcess"/>
    <dgm:cxn modelId="{332E18A0-FBFE-4A64-9836-8FD1B8DBCE53}" type="presParOf" srcId="{D9F77FBE-D64F-46D6-B4BA-1E329C20CEA2}" destId="{275FECF6-3D3A-4F02-BEB3-A4FF3F394A01}" srcOrd="2" destOrd="0" presId="urn:microsoft.com/office/officeart/2009/3/layout/StepUpProcess"/>
    <dgm:cxn modelId="{A9BD55B5-14A4-4E89-9C04-2A9CB1B3F2B2}" type="presParOf" srcId="{B8D4DAF3-DF54-4A7E-B2B4-725125E56EBC}" destId="{E53FDEDF-5DF6-41ED-80FC-92274F41329B}" srcOrd="1" destOrd="0" presId="urn:microsoft.com/office/officeart/2009/3/layout/StepUpProcess"/>
    <dgm:cxn modelId="{33359C88-736B-432B-9BC4-BCFB8FB5F8D6}" type="presParOf" srcId="{E53FDEDF-5DF6-41ED-80FC-92274F41329B}" destId="{51DCDD1C-A93C-4906-A03E-F6F7174191EE}" srcOrd="0" destOrd="0" presId="urn:microsoft.com/office/officeart/2009/3/layout/StepUpProcess"/>
    <dgm:cxn modelId="{11C0C4F0-448A-4623-AFE0-AF0373898924}" type="presParOf" srcId="{B8D4DAF3-DF54-4A7E-B2B4-725125E56EBC}" destId="{A285D9B5-DCC8-47B2-9D04-35DC77D6344D}" srcOrd="2" destOrd="0" presId="urn:microsoft.com/office/officeart/2009/3/layout/StepUpProcess"/>
    <dgm:cxn modelId="{796B8BA0-B800-4763-B1E8-40BCB2EEF984}" type="presParOf" srcId="{A285D9B5-DCC8-47B2-9D04-35DC77D6344D}" destId="{406576B3-EB0C-49D0-8223-6EBD86C1E989}" srcOrd="0" destOrd="0" presId="urn:microsoft.com/office/officeart/2009/3/layout/StepUpProcess"/>
    <dgm:cxn modelId="{31C9311D-9940-4625-BEAD-44AB72341D89}" type="presParOf" srcId="{A285D9B5-DCC8-47B2-9D04-35DC77D6344D}" destId="{D11EB1C4-AE9D-4B0E-9018-E735768FD572}" srcOrd="1" destOrd="0" presId="urn:microsoft.com/office/officeart/2009/3/layout/StepUpProcess"/>
    <dgm:cxn modelId="{EC3D39C3-0C0E-4BBF-998A-07719AE8529B}" type="presParOf" srcId="{A285D9B5-DCC8-47B2-9D04-35DC77D6344D}" destId="{7086F3F8-E5CF-480D-AE3B-1A03FADB29E7}" srcOrd="2" destOrd="0" presId="urn:microsoft.com/office/officeart/2009/3/layout/StepUpProcess"/>
    <dgm:cxn modelId="{81BBB589-BD1C-45B1-89A3-2FCB6420E8D7}" type="presParOf" srcId="{B8D4DAF3-DF54-4A7E-B2B4-725125E56EBC}" destId="{4E3F80D1-8833-4329-925D-76418510CF5E}" srcOrd="3" destOrd="0" presId="urn:microsoft.com/office/officeart/2009/3/layout/StepUpProcess"/>
    <dgm:cxn modelId="{02A2AE79-21B4-4CD7-AD0D-2AC9763B1647}" type="presParOf" srcId="{4E3F80D1-8833-4329-925D-76418510CF5E}" destId="{F349381E-259C-4A99-BF4C-D36F0FB11AEF}" srcOrd="0" destOrd="0" presId="urn:microsoft.com/office/officeart/2009/3/layout/StepUpProcess"/>
    <dgm:cxn modelId="{A7CDEEF0-D82B-4F67-8B76-051062A41A07}" type="presParOf" srcId="{B8D4DAF3-DF54-4A7E-B2B4-725125E56EBC}" destId="{9543426A-46D2-4B2F-89F6-4FC4D25905C9}" srcOrd="4" destOrd="0" presId="urn:microsoft.com/office/officeart/2009/3/layout/StepUpProcess"/>
    <dgm:cxn modelId="{C3CD27C5-74A7-471E-A413-6B65A9F7F1EB}" type="presParOf" srcId="{9543426A-46D2-4B2F-89F6-4FC4D25905C9}" destId="{68B6C228-530B-4873-A132-3266B7CA1043}" srcOrd="0" destOrd="0" presId="urn:microsoft.com/office/officeart/2009/3/layout/StepUpProcess"/>
    <dgm:cxn modelId="{EE6DD7EC-E920-41CB-BD9E-6ABFF523D7C1}" type="presParOf" srcId="{9543426A-46D2-4B2F-89F6-4FC4D25905C9}" destId="{524C7F80-643D-45C5-8D77-CA4AC6E2DED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F1331-C303-40D9-A5AF-F6C53CDA42DE}">
      <dsp:nvSpPr>
        <dsp:cNvPr id="0" name=""/>
        <dsp:cNvSpPr/>
      </dsp:nvSpPr>
      <dsp:spPr>
        <a:xfrm rot="5400000">
          <a:off x="1004876" y="1052965"/>
          <a:ext cx="1816935" cy="3023339"/>
        </a:xfrm>
        <a:prstGeom prst="corner">
          <a:avLst>
            <a:gd name="adj1" fmla="val 16120"/>
            <a:gd name="adj2" fmla="val 16110"/>
          </a:avLst>
        </a:prstGeom>
        <a:solidFill>
          <a:schemeClr val="accent4">
            <a:shade val="8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BFA885-0823-4D96-ACB6-3C73983C8A4B}">
      <dsp:nvSpPr>
        <dsp:cNvPr id="0" name=""/>
        <dsp:cNvSpPr/>
      </dsp:nvSpPr>
      <dsp:spPr>
        <a:xfrm>
          <a:off x="701585" y="1956292"/>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t>1</a:t>
          </a:r>
          <a:r>
            <a:rPr lang="en-US" sz="2800" kern="1200" baseline="30000"/>
            <a:t>st</a:t>
          </a:r>
          <a:r>
            <a:rPr lang="en-US" sz="2800" kern="1200"/>
            <a:t> Time</a:t>
          </a:r>
        </a:p>
        <a:p>
          <a:pPr marL="171450" lvl="1" indent="-171450" algn="l" defTabSz="800100" rtl="0">
            <a:lnSpc>
              <a:spcPct val="90000"/>
            </a:lnSpc>
            <a:spcBef>
              <a:spcPct val="0"/>
            </a:spcBef>
            <a:spcAft>
              <a:spcPct val="15000"/>
            </a:spcAft>
            <a:buChar char="•"/>
          </a:pPr>
          <a:r>
            <a:rPr lang="en-US" sz="1800" kern="1200">
              <a:latin typeface="Calibri Light" panose="020F0302020204030204"/>
            </a:rPr>
            <a:t>One project all students worked on remotely</a:t>
          </a:r>
        </a:p>
        <a:p>
          <a:pPr marL="171450" lvl="1" indent="-171450" algn="l" defTabSz="800100" rtl="0">
            <a:lnSpc>
              <a:spcPct val="90000"/>
            </a:lnSpc>
            <a:spcBef>
              <a:spcPct val="0"/>
            </a:spcBef>
            <a:spcAft>
              <a:spcPct val="15000"/>
            </a:spcAft>
            <a:buChar char="•"/>
          </a:pPr>
          <a:r>
            <a:rPr lang="en-US" sz="100" kern="1200">
              <a:latin typeface="Calibri Light" panose="020F0302020204030204"/>
            </a:rPr>
            <a:t>Watched recorded videos </a:t>
          </a:r>
        </a:p>
        <a:p>
          <a:pPr marL="171450" lvl="1" indent="-171450" algn="l" defTabSz="800100">
            <a:lnSpc>
              <a:spcPct val="90000"/>
            </a:lnSpc>
            <a:spcBef>
              <a:spcPct val="0"/>
            </a:spcBef>
            <a:spcAft>
              <a:spcPct val="15000"/>
            </a:spcAft>
            <a:buChar char="•"/>
          </a:pPr>
          <a:r>
            <a:rPr lang="en-US" sz="100" kern="1200">
              <a:latin typeface="Calibri Light" panose="020F0302020204030204"/>
            </a:rPr>
            <a:t>Performed tasks at their own pace</a:t>
          </a:r>
          <a:endParaRPr lang="en-US" sz="100" kern="1200"/>
        </a:p>
      </dsp:txBody>
      <dsp:txXfrm>
        <a:off x="701585" y="1956292"/>
        <a:ext cx="2729487" cy="2392556"/>
      </dsp:txXfrm>
    </dsp:sp>
    <dsp:sp modelId="{275FECF6-3D3A-4F02-BEB3-A4FF3F394A01}">
      <dsp:nvSpPr>
        <dsp:cNvPr id="0" name=""/>
        <dsp:cNvSpPr/>
      </dsp:nvSpPr>
      <dsp:spPr>
        <a:xfrm>
          <a:off x="2916075" y="830384"/>
          <a:ext cx="514997" cy="514997"/>
        </a:xfrm>
        <a:prstGeom prst="triangle">
          <a:avLst>
            <a:gd name="adj" fmla="val 100000"/>
          </a:avLst>
        </a:prstGeom>
        <a:solidFill>
          <a:schemeClr val="accent4">
            <a:shade val="80000"/>
            <a:hueOff val="-128321"/>
            <a:satOff val="0"/>
            <a:lumOff val="8469"/>
            <a:alphaOff val="0"/>
          </a:schemeClr>
        </a:solidFill>
        <a:ln w="12700" cap="flat" cmpd="sng" algn="ctr">
          <a:solidFill>
            <a:schemeClr val="accent4">
              <a:shade val="80000"/>
              <a:hueOff val="-128321"/>
              <a:satOff val="0"/>
              <a:lumOff val="8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576B3-EB0C-49D0-8223-6EBD86C1E989}">
      <dsp:nvSpPr>
        <dsp:cNvPr id="0" name=""/>
        <dsp:cNvSpPr/>
      </dsp:nvSpPr>
      <dsp:spPr>
        <a:xfrm rot="5400000">
          <a:off x="4346303" y="226126"/>
          <a:ext cx="1816935" cy="3023339"/>
        </a:xfrm>
        <a:prstGeom prst="corner">
          <a:avLst>
            <a:gd name="adj1" fmla="val 16120"/>
            <a:gd name="adj2" fmla="val 16110"/>
          </a:avLst>
        </a:prstGeom>
        <a:solidFill>
          <a:schemeClr val="accent4">
            <a:shade val="80000"/>
            <a:hueOff val="-256642"/>
            <a:satOff val="0"/>
            <a:lumOff val="16938"/>
            <a:alphaOff val="0"/>
          </a:schemeClr>
        </a:solidFill>
        <a:ln w="12700" cap="flat" cmpd="sng" algn="ctr">
          <a:solidFill>
            <a:schemeClr val="accent4">
              <a:shade val="80000"/>
              <a:hueOff val="-256642"/>
              <a:satOff val="0"/>
              <a:lumOff val="169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EB1C4-AE9D-4B0E-9018-E735768FD572}">
      <dsp:nvSpPr>
        <dsp:cNvPr id="0" name=""/>
        <dsp:cNvSpPr/>
      </dsp:nvSpPr>
      <dsp:spPr>
        <a:xfrm>
          <a:off x="4043011" y="1129453"/>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2</a:t>
          </a:r>
          <a:r>
            <a:rPr lang="en-US" sz="2800" kern="1200" baseline="30000"/>
            <a:t>nd</a:t>
          </a:r>
          <a:r>
            <a:rPr lang="en-US" sz="2800" kern="1200"/>
            <a:t> Time </a:t>
          </a:r>
        </a:p>
        <a:p>
          <a:pPr marL="171450" lvl="1" indent="-171450" algn="l" defTabSz="800100" rtl="0">
            <a:lnSpc>
              <a:spcPct val="90000"/>
            </a:lnSpc>
            <a:spcBef>
              <a:spcPct val="0"/>
            </a:spcBef>
            <a:spcAft>
              <a:spcPct val="15000"/>
            </a:spcAft>
            <a:buChar char="•"/>
          </a:pPr>
          <a:r>
            <a:rPr lang="en-US" sz="1800" kern="1200">
              <a:latin typeface="Calibri Light" panose="020F0302020204030204"/>
            </a:rPr>
            <a:t> Developed Case studies built using NCBI data</a:t>
          </a:r>
        </a:p>
        <a:p>
          <a:pPr marL="171450" lvl="1" indent="-171450" algn="l" defTabSz="800100" rtl="0">
            <a:lnSpc>
              <a:spcPct val="90000"/>
            </a:lnSpc>
            <a:spcBef>
              <a:spcPct val="0"/>
            </a:spcBef>
            <a:spcAft>
              <a:spcPct val="15000"/>
            </a:spcAft>
            <a:buChar char="•"/>
          </a:pPr>
          <a:r>
            <a:rPr lang="en-US" sz="100" kern="1200">
              <a:latin typeface="Calibri Light" panose="020F0302020204030204"/>
            </a:rPr>
            <a:t>Guided students through step by step</a:t>
          </a:r>
          <a:endParaRPr lang="en-US" sz="100" kern="1200"/>
        </a:p>
      </dsp:txBody>
      <dsp:txXfrm>
        <a:off x="4043011" y="1129453"/>
        <a:ext cx="2729487" cy="2392556"/>
      </dsp:txXfrm>
    </dsp:sp>
    <dsp:sp modelId="{7086F3F8-E5CF-480D-AE3B-1A03FADB29E7}">
      <dsp:nvSpPr>
        <dsp:cNvPr id="0" name=""/>
        <dsp:cNvSpPr/>
      </dsp:nvSpPr>
      <dsp:spPr>
        <a:xfrm>
          <a:off x="6257501" y="3544"/>
          <a:ext cx="514997" cy="514997"/>
        </a:xfrm>
        <a:prstGeom prst="triangle">
          <a:avLst>
            <a:gd name="adj" fmla="val 100000"/>
          </a:avLst>
        </a:prstGeom>
        <a:solidFill>
          <a:schemeClr val="accent4">
            <a:shade val="80000"/>
            <a:hueOff val="-384962"/>
            <a:satOff val="0"/>
            <a:lumOff val="25406"/>
            <a:alphaOff val="0"/>
          </a:schemeClr>
        </a:solidFill>
        <a:ln w="12700" cap="flat" cmpd="sng" algn="ctr">
          <a:solidFill>
            <a:schemeClr val="accent4">
              <a:shade val="80000"/>
              <a:hueOff val="-384962"/>
              <a:satOff val="0"/>
              <a:lumOff val="254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6C228-530B-4873-A132-3266B7CA1043}">
      <dsp:nvSpPr>
        <dsp:cNvPr id="0" name=""/>
        <dsp:cNvSpPr/>
      </dsp:nvSpPr>
      <dsp:spPr>
        <a:xfrm rot="5400000">
          <a:off x="7687729" y="-600712"/>
          <a:ext cx="1816935" cy="3023339"/>
        </a:xfrm>
        <a:prstGeom prst="corner">
          <a:avLst>
            <a:gd name="adj1" fmla="val 16120"/>
            <a:gd name="adj2" fmla="val 16110"/>
          </a:avLst>
        </a:prstGeom>
        <a:solidFill>
          <a:schemeClr val="accent4">
            <a:shade val="80000"/>
            <a:hueOff val="-513283"/>
            <a:satOff val="0"/>
            <a:lumOff val="33875"/>
            <a:alphaOff val="0"/>
          </a:schemeClr>
        </a:solidFill>
        <a:ln w="12700" cap="flat" cmpd="sng" algn="ctr">
          <a:solidFill>
            <a:schemeClr val="accent4">
              <a:shade val="80000"/>
              <a:hueOff val="-513283"/>
              <a:satOff val="0"/>
              <a:lumOff val="338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C7F80-643D-45C5-8D77-CA4AC6E2DED1}">
      <dsp:nvSpPr>
        <dsp:cNvPr id="0" name=""/>
        <dsp:cNvSpPr/>
      </dsp:nvSpPr>
      <dsp:spPr>
        <a:xfrm>
          <a:off x="7384437" y="302614"/>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Next Time</a:t>
          </a:r>
        </a:p>
        <a:p>
          <a:pPr marL="171450" lvl="1" indent="-171450" algn="l" defTabSz="800100" rtl="0">
            <a:lnSpc>
              <a:spcPct val="90000"/>
            </a:lnSpc>
            <a:spcBef>
              <a:spcPct val="0"/>
            </a:spcBef>
            <a:spcAft>
              <a:spcPct val="15000"/>
            </a:spcAft>
            <a:buChar char="•"/>
          </a:pPr>
          <a:r>
            <a:rPr lang="en-US" sz="1800" kern="1200">
              <a:latin typeface="Calibri Light" panose="020F0302020204030204"/>
            </a:rPr>
            <a:t> Use short &lt; 10-minute pre-research video to on-board</a:t>
          </a:r>
          <a:endParaRPr lang="en-US" sz="1800" b="1" kern="1200">
            <a:latin typeface="Calibri Light" panose="020F0302020204030204"/>
          </a:endParaRPr>
        </a:p>
        <a:p>
          <a:pPr marL="171450" lvl="1" indent="-171450" algn="l" defTabSz="800100">
            <a:lnSpc>
              <a:spcPct val="90000"/>
            </a:lnSpc>
            <a:spcBef>
              <a:spcPct val="0"/>
            </a:spcBef>
            <a:spcAft>
              <a:spcPct val="15000"/>
            </a:spcAft>
            <a:buChar char="•"/>
          </a:pPr>
          <a:r>
            <a:rPr lang="en-US" sz="100" kern="1200">
              <a:latin typeface="Calibri Light" panose="020F0302020204030204"/>
            </a:rPr>
            <a:t>Use</a:t>
          </a:r>
          <a:r>
            <a:rPr lang="en-US" sz="100" b="0" kern="1200">
              <a:latin typeface="Calibri Light" panose="020F0302020204030204"/>
            </a:rPr>
            <a:t> Research time to help develop testable hypotheses using Genomic Data</a:t>
          </a:r>
          <a:endParaRPr lang="en-US" sz="100" kern="1200"/>
        </a:p>
      </dsp:txBody>
      <dsp:txXfrm>
        <a:off x="7384437" y="302614"/>
        <a:ext cx="2729487" cy="2392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F1331-C303-40D9-A5AF-F6C53CDA42DE}">
      <dsp:nvSpPr>
        <dsp:cNvPr id="0" name=""/>
        <dsp:cNvSpPr/>
      </dsp:nvSpPr>
      <dsp:spPr>
        <a:xfrm rot="5400000">
          <a:off x="1004876" y="1052965"/>
          <a:ext cx="1816935" cy="3023339"/>
        </a:xfrm>
        <a:prstGeom prst="corner">
          <a:avLst>
            <a:gd name="adj1" fmla="val 16120"/>
            <a:gd name="adj2" fmla="val 16110"/>
          </a:avLst>
        </a:prstGeom>
        <a:solidFill>
          <a:schemeClr val="accent4">
            <a:shade val="8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BFA885-0823-4D96-ACB6-3C73983C8A4B}">
      <dsp:nvSpPr>
        <dsp:cNvPr id="0" name=""/>
        <dsp:cNvSpPr/>
      </dsp:nvSpPr>
      <dsp:spPr>
        <a:xfrm>
          <a:off x="701585" y="1956292"/>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a:t>
          </a:r>
          <a:r>
            <a:rPr lang="en-US" sz="2800" kern="1200" baseline="30000"/>
            <a:t>st</a:t>
          </a:r>
          <a:r>
            <a:rPr lang="en-US" sz="2800" kern="1200"/>
            <a:t> Time</a:t>
          </a:r>
        </a:p>
        <a:p>
          <a:pPr marL="171450" lvl="1" indent="-171450" algn="l" defTabSz="800100" rtl="0">
            <a:lnSpc>
              <a:spcPct val="90000"/>
            </a:lnSpc>
            <a:spcBef>
              <a:spcPct val="0"/>
            </a:spcBef>
            <a:spcAft>
              <a:spcPct val="15000"/>
            </a:spcAft>
            <a:buChar char="•"/>
          </a:pPr>
          <a:r>
            <a:rPr lang="en-US" sz="1800" kern="1200">
              <a:latin typeface="Calibri Light" panose="020F0302020204030204"/>
            </a:rPr>
            <a:t>Short scaffolded videos and tasks for individual online tracks</a:t>
          </a:r>
        </a:p>
        <a:p>
          <a:pPr marL="171450" lvl="1" indent="-171450" algn="l" defTabSz="800100" rtl="0">
            <a:lnSpc>
              <a:spcPct val="90000"/>
            </a:lnSpc>
            <a:spcBef>
              <a:spcPct val="0"/>
            </a:spcBef>
            <a:spcAft>
              <a:spcPct val="15000"/>
            </a:spcAft>
            <a:buChar char="•"/>
          </a:pPr>
          <a:r>
            <a:rPr lang="en-US" sz="100" kern="1200">
              <a:latin typeface="Calibri Light" panose="020F0302020204030204"/>
            </a:rPr>
            <a:t>Some pre-determined data for comparison</a:t>
          </a:r>
        </a:p>
        <a:p>
          <a:pPr marL="171450" lvl="1" indent="-171450" algn="l" defTabSz="800100">
            <a:lnSpc>
              <a:spcPct val="90000"/>
            </a:lnSpc>
            <a:spcBef>
              <a:spcPct val="0"/>
            </a:spcBef>
            <a:spcAft>
              <a:spcPct val="15000"/>
            </a:spcAft>
            <a:buChar char="•"/>
          </a:pPr>
          <a:r>
            <a:rPr lang="en-US" sz="100" kern="1200">
              <a:latin typeface="Calibri Light" panose="020F0302020204030204"/>
            </a:rPr>
            <a:t>Implemented </a:t>
          </a:r>
          <a:r>
            <a:rPr lang="en-US" sz="100" kern="1200" err="1">
              <a:latin typeface="Calibri Light" panose="020F0302020204030204"/>
            </a:rPr>
            <a:t>WebMO</a:t>
          </a:r>
          <a:r>
            <a:rPr lang="en-US" sz="100" kern="1200">
              <a:latin typeface="Calibri Light" panose="020F0302020204030204"/>
            </a:rPr>
            <a:t> after remote-login issues</a:t>
          </a:r>
          <a:endParaRPr lang="en-US" sz="100" kern="1200"/>
        </a:p>
      </dsp:txBody>
      <dsp:txXfrm>
        <a:off x="701585" y="1956292"/>
        <a:ext cx="2729487" cy="2392556"/>
      </dsp:txXfrm>
    </dsp:sp>
    <dsp:sp modelId="{275FECF6-3D3A-4F02-BEB3-A4FF3F394A01}">
      <dsp:nvSpPr>
        <dsp:cNvPr id="0" name=""/>
        <dsp:cNvSpPr/>
      </dsp:nvSpPr>
      <dsp:spPr>
        <a:xfrm>
          <a:off x="2916075" y="830384"/>
          <a:ext cx="514997" cy="514997"/>
        </a:xfrm>
        <a:prstGeom prst="triangle">
          <a:avLst>
            <a:gd name="adj" fmla="val 100000"/>
          </a:avLst>
        </a:prstGeom>
        <a:solidFill>
          <a:schemeClr val="accent4">
            <a:shade val="80000"/>
            <a:hueOff val="-128321"/>
            <a:satOff val="0"/>
            <a:lumOff val="8469"/>
            <a:alphaOff val="0"/>
          </a:schemeClr>
        </a:solidFill>
        <a:ln w="12700" cap="flat" cmpd="sng" algn="ctr">
          <a:solidFill>
            <a:schemeClr val="accent4">
              <a:shade val="80000"/>
              <a:hueOff val="-128321"/>
              <a:satOff val="0"/>
              <a:lumOff val="8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576B3-EB0C-49D0-8223-6EBD86C1E989}">
      <dsp:nvSpPr>
        <dsp:cNvPr id="0" name=""/>
        <dsp:cNvSpPr/>
      </dsp:nvSpPr>
      <dsp:spPr>
        <a:xfrm rot="5400000">
          <a:off x="4346303" y="226126"/>
          <a:ext cx="1816935" cy="3023339"/>
        </a:xfrm>
        <a:prstGeom prst="corner">
          <a:avLst>
            <a:gd name="adj1" fmla="val 16120"/>
            <a:gd name="adj2" fmla="val 16110"/>
          </a:avLst>
        </a:prstGeom>
        <a:solidFill>
          <a:schemeClr val="accent4">
            <a:shade val="80000"/>
            <a:hueOff val="-256642"/>
            <a:satOff val="0"/>
            <a:lumOff val="16938"/>
            <a:alphaOff val="0"/>
          </a:schemeClr>
        </a:solidFill>
        <a:ln w="12700" cap="flat" cmpd="sng" algn="ctr">
          <a:solidFill>
            <a:schemeClr val="accent4">
              <a:shade val="80000"/>
              <a:hueOff val="-256642"/>
              <a:satOff val="0"/>
              <a:lumOff val="169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EB1C4-AE9D-4B0E-9018-E735768FD572}">
      <dsp:nvSpPr>
        <dsp:cNvPr id="0" name=""/>
        <dsp:cNvSpPr/>
      </dsp:nvSpPr>
      <dsp:spPr>
        <a:xfrm>
          <a:off x="4043011" y="1129453"/>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2</a:t>
          </a:r>
          <a:r>
            <a:rPr lang="en-US" sz="2800" kern="1200" baseline="30000"/>
            <a:t>nd</a:t>
          </a:r>
          <a:r>
            <a:rPr lang="en-US" sz="2800" kern="1200"/>
            <a:t> Time </a:t>
          </a:r>
        </a:p>
        <a:p>
          <a:pPr marL="171450" lvl="1" indent="-171450" algn="l" defTabSz="800100" rtl="0">
            <a:lnSpc>
              <a:spcPct val="90000"/>
            </a:lnSpc>
            <a:spcBef>
              <a:spcPct val="0"/>
            </a:spcBef>
            <a:spcAft>
              <a:spcPct val="15000"/>
            </a:spcAft>
            <a:buChar char="•"/>
          </a:pPr>
          <a:r>
            <a:rPr lang="en-US" sz="1800" kern="1200">
              <a:latin typeface="Calibri Light" panose="020F0302020204030204"/>
            </a:rPr>
            <a:t>Built more guided practice activities for in-person</a:t>
          </a:r>
        </a:p>
        <a:p>
          <a:pPr marL="171450" lvl="1" indent="-171450" algn="l" defTabSz="800100">
            <a:lnSpc>
              <a:spcPct val="90000"/>
            </a:lnSpc>
            <a:spcBef>
              <a:spcPct val="0"/>
            </a:spcBef>
            <a:spcAft>
              <a:spcPct val="15000"/>
            </a:spcAft>
            <a:buChar char="•"/>
          </a:pPr>
          <a:r>
            <a:rPr lang="en-US" sz="100" kern="1200">
              <a:latin typeface="Calibri Light" panose="020F0302020204030204"/>
            </a:rPr>
            <a:t>All students collaborated on molecule choices and methods with individual calculations</a:t>
          </a:r>
          <a:endParaRPr lang="en-US" sz="100" kern="1200"/>
        </a:p>
      </dsp:txBody>
      <dsp:txXfrm>
        <a:off x="4043011" y="1129453"/>
        <a:ext cx="2729487" cy="2392556"/>
      </dsp:txXfrm>
    </dsp:sp>
    <dsp:sp modelId="{7086F3F8-E5CF-480D-AE3B-1A03FADB29E7}">
      <dsp:nvSpPr>
        <dsp:cNvPr id="0" name=""/>
        <dsp:cNvSpPr/>
      </dsp:nvSpPr>
      <dsp:spPr>
        <a:xfrm>
          <a:off x="6257501" y="3544"/>
          <a:ext cx="514997" cy="514997"/>
        </a:xfrm>
        <a:prstGeom prst="triangle">
          <a:avLst>
            <a:gd name="adj" fmla="val 100000"/>
          </a:avLst>
        </a:prstGeom>
        <a:solidFill>
          <a:schemeClr val="accent4">
            <a:shade val="80000"/>
            <a:hueOff val="-384962"/>
            <a:satOff val="0"/>
            <a:lumOff val="25406"/>
            <a:alphaOff val="0"/>
          </a:schemeClr>
        </a:solidFill>
        <a:ln w="12700" cap="flat" cmpd="sng" algn="ctr">
          <a:solidFill>
            <a:schemeClr val="accent4">
              <a:shade val="80000"/>
              <a:hueOff val="-384962"/>
              <a:satOff val="0"/>
              <a:lumOff val="254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6C228-530B-4873-A132-3266B7CA1043}">
      <dsp:nvSpPr>
        <dsp:cNvPr id="0" name=""/>
        <dsp:cNvSpPr/>
      </dsp:nvSpPr>
      <dsp:spPr>
        <a:xfrm rot="5400000">
          <a:off x="7687729" y="-600712"/>
          <a:ext cx="1816935" cy="3023339"/>
        </a:xfrm>
        <a:prstGeom prst="corner">
          <a:avLst>
            <a:gd name="adj1" fmla="val 16120"/>
            <a:gd name="adj2" fmla="val 16110"/>
          </a:avLst>
        </a:prstGeom>
        <a:solidFill>
          <a:schemeClr val="accent4">
            <a:shade val="80000"/>
            <a:hueOff val="-513283"/>
            <a:satOff val="0"/>
            <a:lumOff val="33875"/>
            <a:alphaOff val="0"/>
          </a:schemeClr>
        </a:solidFill>
        <a:ln w="12700" cap="flat" cmpd="sng" algn="ctr">
          <a:solidFill>
            <a:schemeClr val="accent4">
              <a:shade val="80000"/>
              <a:hueOff val="-513283"/>
              <a:satOff val="0"/>
              <a:lumOff val="338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C7F80-643D-45C5-8D77-CA4AC6E2DED1}">
      <dsp:nvSpPr>
        <dsp:cNvPr id="0" name=""/>
        <dsp:cNvSpPr/>
      </dsp:nvSpPr>
      <dsp:spPr>
        <a:xfrm>
          <a:off x="7384437" y="302614"/>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Next Time</a:t>
          </a:r>
        </a:p>
        <a:p>
          <a:pPr marL="171450" lvl="1" indent="-171450" algn="l" defTabSz="800100" rtl="0">
            <a:lnSpc>
              <a:spcPct val="90000"/>
            </a:lnSpc>
            <a:spcBef>
              <a:spcPct val="0"/>
            </a:spcBef>
            <a:spcAft>
              <a:spcPct val="15000"/>
            </a:spcAft>
            <a:buChar char="•"/>
          </a:pPr>
          <a:r>
            <a:rPr lang="en-US" sz="1800" kern="1200">
              <a:latin typeface="Calibri Light" panose="020F0302020204030204"/>
            </a:rPr>
            <a:t>Use a simpler molecule online that is better with WebMO</a:t>
          </a:r>
        </a:p>
        <a:p>
          <a:pPr marL="171450" lvl="1" indent="-171450" algn="l" defTabSz="800100" rtl="0">
            <a:lnSpc>
              <a:spcPct val="90000"/>
            </a:lnSpc>
            <a:spcBef>
              <a:spcPct val="0"/>
            </a:spcBef>
            <a:spcAft>
              <a:spcPct val="15000"/>
            </a:spcAft>
            <a:buChar char="•"/>
          </a:pPr>
          <a:r>
            <a:rPr lang="en-US" sz="100" kern="1200">
              <a:latin typeface="Calibri Light" panose="020F0302020204030204"/>
            </a:rPr>
            <a:t>Implement the guided practice for online</a:t>
          </a:r>
        </a:p>
        <a:p>
          <a:pPr marL="171450" lvl="1" indent="-171450" algn="l" defTabSz="800100">
            <a:lnSpc>
              <a:spcPct val="90000"/>
            </a:lnSpc>
            <a:spcBef>
              <a:spcPct val="0"/>
            </a:spcBef>
            <a:spcAft>
              <a:spcPct val="15000"/>
            </a:spcAft>
            <a:buChar char="•"/>
          </a:pPr>
          <a:r>
            <a:rPr lang="en-US" sz="100" kern="1200">
              <a:latin typeface="Calibri Light" panose="020F0302020204030204"/>
            </a:rPr>
            <a:t>Increase math emphasis in both</a:t>
          </a:r>
          <a:endParaRPr lang="en-US" sz="100" kern="1200"/>
        </a:p>
      </dsp:txBody>
      <dsp:txXfrm>
        <a:off x="7384437" y="302614"/>
        <a:ext cx="2729487" cy="2392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F1331-C303-40D9-A5AF-F6C53CDA42DE}">
      <dsp:nvSpPr>
        <dsp:cNvPr id="0" name=""/>
        <dsp:cNvSpPr/>
      </dsp:nvSpPr>
      <dsp:spPr>
        <a:xfrm rot="5400000">
          <a:off x="1004876" y="1052965"/>
          <a:ext cx="1816935" cy="3023339"/>
        </a:xfrm>
        <a:prstGeom prst="corner">
          <a:avLst>
            <a:gd name="adj1" fmla="val 16120"/>
            <a:gd name="adj2" fmla="val 16110"/>
          </a:avLst>
        </a:prstGeom>
        <a:solidFill>
          <a:schemeClr val="accent4">
            <a:shade val="8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BFA885-0823-4D96-ACB6-3C73983C8A4B}">
      <dsp:nvSpPr>
        <dsp:cNvPr id="0" name=""/>
        <dsp:cNvSpPr/>
      </dsp:nvSpPr>
      <dsp:spPr>
        <a:xfrm>
          <a:off x="701585" y="1956292"/>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a:t>
          </a:r>
          <a:r>
            <a:rPr lang="en-US" sz="2800" kern="1200" baseline="30000"/>
            <a:t>st</a:t>
          </a:r>
          <a:r>
            <a:rPr lang="en-US" sz="2800" kern="1200"/>
            <a:t> Time</a:t>
          </a:r>
        </a:p>
        <a:p>
          <a:pPr marL="171450" lvl="1" indent="-171450" algn="l" defTabSz="800100" rtl="0">
            <a:lnSpc>
              <a:spcPct val="90000"/>
            </a:lnSpc>
            <a:spcBef>
              <a:spcPct val="0"/>
            </a:spcBef>
            <a:spcAft>
              <a:spcPct val="15000"/>
            </a:spcAft>
            <a:buChar char="•"/>
          </a:pPr>
          <a:r>
            <a:rPr lang="en-US" sz="1800" kern="1200">
              <a:latin typeface="Calibri Light" panose="020F0302020204030204"/>
            </a:rPr>
            <a:t>Single project for all students</a:t>
          </a:r>
          <a:endParaRPr lang="en-US" sz="1800" kern="1200"/>
        </a:p>
        <a:p>
          <a:pPr marL="171450" lvl="1" indent="-171450" algn="l" defTabSz="800100" rtl="0">
            <a:lnSpc>
              <a:spcPct val="90000"/>
            </a:lnSpc>
            <a:spcBef>
              <a:spcPct val="0"/>
            </a:spcBef>
            <a:spcAft>
              <a:spcPct val="15000"/>
            </a:spcAft>
            <a:buChar char="•"/>
          </a:pPr>
          <a:r>
            <a:rPr lang="en-US" sz="1800" kern="1200">
              <a:solidFill>
                <a:prstClr val="black">
                  <a:hueOff val="0"/>
                  <a:satOff val="0"/>
                  <a:lumOff val="0"/>
                  <a:alphaOff val="0"/>
                </a:prstClr>
              </a:solidFill>
              <a:latin typeface="Calibri Light" panose="020F0302020204030204"/>
              <a:ea typeface="+mn-ea"/>
              <a:cs typeface="+mn-cs"/>
            </a:rPr>
            <a:t>Instructional Videos </a:t>
          </a:r>
        </a:p>
        <a:p>
          <a:pPr marL="171450" lvl="1" indent="-171450" algn="l" defTabSz="800100" rtl="0">
            <a:lnSpc>
              <a:spcPct val="90000"/>
            </a:lnSpc>
            <a:spcBef>
              <a:spcPct val="0"/>
            </a:spcBef>
            <a:spcAft>
              <a:spcPct val="15000"/>
            </a:spcAft>
            <a:buChar char="•"/>
          </a:pPr>
          <a:r>
            <a:rPr lang="en-US" sz="1800" kern="1200">
              <a:solidFill>
                <a:prstClr val="black">
                  <a:hueOff val="0"/>
                  <a:satOff val="0"/>
                  <a:lumOff val="0"/>
                  <a:alphaOff val="0"/>
                </a:prstClr>
              </a:solidFill>
              <a:latin typeface="Calibri Light" panose="020F0302020204030204"/>
              <a:ea typeface="+mn-ea"/>
              <a:cs typeface="+mn-cs"/>
            </a:rPr>
            <a:t>Single Rep Presentation</a:t>
          </a:r>
        </a:p>
      </dsp:txBody>
      <dsp:txXfrm>
        <a:off x="701585" y="1956292"/>
        <a:ext cx="2729487" cy="2392556"/>
      </dsp:txXfrm>
    </dsp:sp>
    <dsp:sp modelId="{275FECF6-3D3A-4F02-BEB3-A4FF3F394A01}">
      <dsp:nvSpPr>
        <dsp:cNvPr id="0" name=""/>
        <dsp:cNvSpPr/>
      </dsp:nvSpPr>
      <dsp:spPr>
        <a:xfrm>
          <a:off x="2916075" y="830384"/>
          <a:ext cx="514997" cy="514997"/>
        </a:xfrm>
        <a:prstGeom prst="triangle">
          <a:avLst>
            <a:gd name="adj" fmla="val 100000"/>
          </a:avLst>
        </a:prstGeom>
        <a:solidFill>
          <a:schemeClr val="accent4">
            <a:shade val="80000"/>
            <a:hueOff val="-128321"/>
            <a:satOff val="0"/>
            <a:lumOff val="8469"/>
            <a:alphaOff val="0"/>
          </a:schemeClr>
        </a:solidFill>
        <a:ln w="12700" cap="flat" cmpd="sng" algn="ctr">
          <a:solidFill>
            <a:schemeClr val="accent4">
              <a:shade val="80000"/>
              <a:hueOff val="-128321"/>
              <a:satOff val="0"/>
              <a:lumOff val="8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576B3-EB0C-49D0-8223-6EBD86C1E989}">
      <dsp:nvSpPr>
        <dsp:cNvPr id="0" name=""/>
        <dsp:cNvSpPr/>
      </dsp:nvSpPr>
      <dsp:spPr>
        <a:xfrm rot="5400000">
          <a:off x="4346303" y="226126"/>
          <a:ext cx="1816935" cy="3023339"/>
        </a:xfrm>
        <a:prstGeom prst="corner">
          <a:avLst>
            <a:gd name="adj1" fmla="val 16120"/>
            <a:gd name="adj2" fmla="val 16110"/>
          </a:avLst>
        </a:prstGeom>
        <a:solidFill>
          <a:schemeClr val="accent4">
            <a:shade val="80000"/>
            <a:hueOff val="-256642"/>
            <a:satOff val="0"/>
            <a:lumOff val="16938"/>
            <a:alphaOff val="0"/>
          </a:schemeClr>
        </a:solidFill>
        <a:ln w="12700" cap="flat" cmpd="sng" algn="ctr">
          <a:solidFill>
            <a:schemeClr val="accent4">
              <a:shade val="80000"/>
              <a:hueOff val="-256642"/>
              <a:satOff val="0"/>
              <a:lumOff val="169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EB1C4-AE9D-4B0E-9018-E735768FD572}">
      <dsp:nvSpPr>
        <dsp:cNvPr id="0" name=""/>
        <dsp:cNvSpPr/>
      </dsp:nvSpPr>
      <dsp:spPr>
        <a:xfrm>
          <a:off x="4043011" y="1129453"/>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2</a:t>
          </a:r>
          <a:r>
            <a:rPr lang="en-US" sz="2800" kern="1200" baseline="30000"/>
            <a:t>nd</a:t>
          </a:r>
          <a:r>
            <a:rPr lang="en-US" sz="2800" kern="1200"/>
            <a:t> Time </a:t>
          </a:r>
        </a:p>
        <a:p>
          <a:pPr marL="171450" lvl="1" indent="-171450" algn="l" defTabSz="800100" rtl="0">
            <a:lnSpc>
              <a:spcPct val="90000"/>
            </a:lnSpc>
            <a:spcBef>
              <a:spcPct val="0"/>
            </a:spcBef>
            <a:spcAft>
              <a:spcPct val="15000"/>
            </a:spcAft>
            <a:buChar char="•"/>
          </a:pPr>
          <a:r>
            <a:rPr lang="en-US" sz="1800" kern="1200"/>
            <a:t>Lecture and hands-on training using a s</a:t>
          </a:r>
          <a:r>
            <a:rPr lang="en-US" sz="1800" kern="1200">
              <a:latin typeface="Calibri Light" panose="020F0302020204030204"/>
            </a:rPr>
            <a:t>ingle project</a:t>
          </a:r>
          <a:endParaRPr lang="en-US" sz="1800" kern="1200"/>
        </a:p>
        <a:p>
          <a:pPr marL="171450" lvl="1" indent="-171450" algn="l" defTabSz="800100" rtl="0">
            <a:lnSpc>
              <a:spcPct val="90000"/>
            </a:lnSpc>
            <a:spcBef>
              <a:spcPct val="0"/>
            </a:spcBef>
            <a:spcAft>
              <a:spcPct val="15000"/>
            </a:spcAft>
            <a:buChar char="•"/>
          </a:pPr>
          <a:r>
            <a:rPr lang="en-US" sz="1800" kern="1200">
              <a:latin typeface="Calibri Light" panose="020F0302020204030204"/>
            </a:rPr>
            <a:t>Individual student projects</a:t>
          </a:r>
        </a:p>
        <a:p>
          <a:pPr marL="171450" lvl="1" indent="-171450" algn="l" defTabSz="800100" rtl="0">
            <a:lnSpc>
              <a:spcPct val="90000"/>
            </a:lnSpc>
            <a:spcBef>
              <a:spcPct val="0"/>
            </a:spcBef>
            <a:spcAft>
              <a:spcPct val="15000"/>
            </a:spcAft>
            <a:buChar char="•"/>
          </a:pPr>
          <a:r>
            <a:rPr lang="en-US" sz="1800" kern="1200">
              <a:latin typeface="Calibri Light" panose="020F0302020204030204"/>
            </a:rPr>
            <a:t>Group presentation based on a chosen project</a:t>
          </a:r>
        </a:p>
      </dsp:txBody>
      <dsp:txXfrm>
        <a:off x="4043011" y="1129453"/>
        <a:ext cx="2729487" cy="2392556"/>
      </dsp:txXfrm>
    </dsp:sp>
    <dsp:sp modelId="{7086F3F8-E5CF-480D-AE3B-1A03FADB29E7}">
      <dsp:nvSpPr>
        <dsp:cNvPr id="0" name=""/>
        <dsp:cNvSpPr/>
      </dsp:nvSpPr>
      <dsp:spPr>
        <a:xfrm>
          <a:off x="6257501" y="3544"/>
          <a:ext cx="514997" cy="514997"/>
        </a:xfrm>
        <a:prstGeom prst="triangle">
          <a:avLst>
            <a:gd name="adj" fmla="val 100000"/>
          </a:avLst>
        </a:prstGeom>
        <a:solidFill>
          <a:schemeClr val="accent4">
            <a:shade val="80000"/>
            <a:hueOff val="-384962"/>
            <a:satOff val="0"/>
            <a:lumOff val="25406"/>
            <a:alphaOff val="0"/>
          </a:schemeClr>
        </a:solidFill>
        <a:ln w="12700" cap="flat" cmpd="sng" algn="ctr">
          <a:solidFill>
            <a:schemeClr val="accent4">
              <a:shade val="80000"/>
              <a:hueOff val="-384962"/>
              <a:satOff val="0"/>
              <a:lumOff val="254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6C228-530B-4873-A132-3266B7CA1043}">
      <dsp:nvSpPr>
        <dsp:cNvPr id="0" name=""/>
        <dsp:cNvSpPr/>
      </dsp:nvSpPr>
      <dsp:spPr>
        <a:xfrm rot="5400000">
          <a:off x="7687729" y="-600712"/>
          <a:ext cx="1816935" cy="3023339"/>
        </a:xfrm>
        <a:prstGeom prst="corner">
          <a:avLst>
            <a:gd name="adj1" fmla="val 16120"/>
            <a:gd name="adj2" fmla="val 16110"/>
          </a:avLst>
        </a:prstGeom>
        <a:solidFill>
          <a:schemeClr val="accent4">
            <a:shade val="80000"/>
            <a:hueOff val="-513283"/>
            <a:satOff val="0"/>
            <a:lumOff val="33875"/>
            <a:alphaOff val="0"/>
          </a:schemeClr>
        </a:solidFill>
        <a:ln w="12700" cap="flat" cmpd="sng" algn="ctr">
          <a:solidFill>
            <a:schemeClr val="accent4">
              <a:shade val="80000"/>
              <a:hueOff val="-513283"/>
              <a:satOff val="0"/>
              <a:lumOff val="338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C7F80-643D-45C5-8D77-CA4AC6E2DED1}">
      <dsp:nvSpPr>
        <dsp:cNvPr id="0" name=""/>
        <dsp:cNvSpPr/>
      </dsp:nvSpPr>
      <dsp:spPr>
        <a:xfrm>
          <a:off x="7384437" y="302614"/>
          <a:ext cx="2729487" cy="239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Next Time</a:t>
          </a:r>
        </a:p>
        <a:p>
          <a:pPr marL="171450" lvl="1" indent="-171450" algn="l" defTabSz="800100" rtl="0">
            <a:lnSpc>
              <a:spcPct val="90000"/>
            </a:lnSpc>
            <a:spcBef>
              <a:spcPct val="0"/>
            </a:spcBef>
            <a:spcAft>
              <a:spcPct val="15000"/>
            </a:spcAft>
            <a:buChar char="•"/>
          </a:pPr>
          <a:r>
            <a:rPr lang="en-US" sz="1800" kern="1200">
              <a:latin typeface="Calibri Light" panose="020F0302020204030204"/>
            </a:rPr>
            <a:t>Single project for training</a:t>
          </a:r>
          <a:endParaRPr lang="en-US" sz="1800" kern="1200"/>
        </a:p>
        <a:p>
          <a:pPr marL="171450" lvl="1" indent="-171450" algn="l" defTabSz="800100" rtl="0">
            <a:lnSpc>
              <a:spcPct val="90000"/>
            </a:lnSpc>
            <a:spcBef>
              <a:spcPct val="0"/>
            </a:spcBef>
            <a:spcAft>
              <a:spcPct val="15000"/>
            </a:spcAft>
            <a:buChar char="•"/>
          </a:pPr>
          <a:r>
            <a:rPr lang="en-US" sz="1800" kern="1200">
              <a:latin typeface="Calibri Light" panose="020F0302020204030204"/>
            </a:rPr>
            <a:t>Organize Group Projects</a:t>
          </a:r>
        </a:p>
        <a:p>
          <a:pPr marL="171450" lvl="1" indent="-171450" algn="l" defTabSz="800100" rtl="0">
            <a:lnSpc>
              <a:spcPct val="90000"/>
            </a:lnSpc>
            <a:spcBef>
              <a:spcPct val="0"/>
            </a:spcBef>
            <a:spcAft>
              <a:spcPct val="15000"/>
            </a:spcAft>
            <a:buChar char="•"/>
          </a:pPr>
          <a:r>
            <a:rPr lang="en-US" sz="1800" kern="1200">
              <a:latin typeface="Calibri Light" panose="020F0302020204030204"/>
            </a:rPr>
            <a:t>Additional presentation techniques</a:t>
          </a:r>
        </a:p>
      </dsp:txBody>
      <dsp:txXfrm>
        <a:off x="7384437" y="302614"/>
        <a:ext cx="2729487" cy="239255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ADD77-FA8A-4382-AF86-B661C424EFF3}"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9FAE0-12E9-4194-9920-B4C83C65C909}" type="slidenum">
              <a:rPr lang="en-US" smtClean="0"/>
              <a:t>‹#›</a:t>
            </a:fld>
            <a:endParaRPr lang="en-US"/>
          </a:p>
        </p:txBody>
      </p:sp>
    </p:spTree>
    <p:extLst>
      <p:ext uri="{BB962C8B-B14F-4D97-AF65-F5344CB8AC3E}">
        <p14:creationId xmlns:p14="http://schemas.microsoft.com/office/powerpoint/2010/main" val="85727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F89FAE0-12E9-4194-9920-B4C83C65C909}" type="slidenum">
              <a:rPr lang="en-US" smtClean="0"/>
              <a:t>3</a:t>
            </a:fld>
            <a:endParaRPr lang="en-US"/>
          </a:p>
        </p:txBody>
      </p:sp>
    </p:spTree>
    <p:extLst>
      <p:ext uri="{BB962C8B-B14F-4D97-AF65-F5344CB8AC3E}">
        <p14:creationId xmlns:p14="http://schemas.microsoft.com/office/powerpoint/2010/main" val="420420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F89FAE0-12E9-4194-9920-B4C83C65C909}" type="slidenum">
              <a:rPr lang="en-US" smtClean="0"/>
              <a:t>9</a:t>
            </a:fld>
            <a:endParaRPr lang="en-US"/>
          </a:p>
        </p:txBody>
      </p:sp>
    </p:spTree>
    <p:extLst>
      <p:ext uri="{BB962C8B-B14F-4D97-AF65-F5344CB8AC3E}">
        <p14:creationId xmlns:p14="http://schemas.microsoft.com/office/powerpoint/2010/main" val="46932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F20D76-633A-4A3A-9A36-41DF014E9F2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181191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0D76-633A-4A3A-9A36-41DF014E9F2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3499752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0D76-633A-4A3A-9A36-41DF014E9F2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246289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0D76-633A-4A3A-9A36-41DF014E9F2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403270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F20D76-633A-4A3A-9A36-41DF014E9F2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224130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20D76-633A-4A3A-9A36-41DF014E9F27}"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262741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20D76-633A-4A3A-9A36-41DF014E9F27}"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261265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20D76-633A-4A3A-9A36-41DF014E9F27}"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136604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20D76-633A-4A3A-9A36-41DF014E9F27}"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1360944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F20D76-633A-4A3A-9A36-41DF014E9F27}"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22664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F20D76-633A-4A3A-9A36-41DF014E9F27}"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3DF30-1E79-48D7-98EB-220C81DF4B66}" type="slidenum">
              <a:rPr lang="en-US" smtClean="0"/>
              <a:t>‹#›</a:t>
            </a:fld>
            <a:endParaRPr lang="en-US"/>
          </a:p>
        </p:txBody>
      </p:sp>
    </p:spTree>
    <p:extLst>
      <p:ext uri="{BB962C8B-B14F-4D97-AF65-F5344CB8AC3E}">
        <p14:creationId xmlns:p14="http://schemas.microsoft.com/office/powerpoint/2010/main" val="19122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20D76-633A-4A3A-9A36-41DF014E9F27}" type="datetimeFigureOut">
              <a:rPr lang="en-US" smtClean="0"/>
              <a:t>11/1/2021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3DF30-1E79-48D7-98EB-220C81DF4B66}" type="slidenum">
              <a:rPr lang="en-US" smtClean="0"/>
              <a:t>‹#›</a:t>
            </a:fld>
            <a:endParaRPr lang="en-US"/>
          </a:p>
        </p:txBody>
      </p:sp>
    </p:spTree>
    <p:extLst>
      <p:ext uri="{BB962C8B-B14F-4D97-AF65-F5344CB8AC3E}">
        <p14:creationId xmlns:p14="http://schemas.microsoft.com/office/powerpoint/2010/main" val="2071620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A7C77-FE29-45E6-8478-783237B4C87C}"/>
              </a:ext>
            </a:extLst>
          </p:cNvPr>
          <p:cNvSpPr>
            <a:spLocks noGrp="1"/>
          </p:cNvSpPr>
          <p:nvPr>
            <p:ph type="ctrTitle"/>
          </p:nvPr>
        </p:nvSpPr>
        <p:spPr/>
        <p:txBody>
          <a:bodyPr vert="horz" lIns="91440" tIns="45720" rIns="91440" bIns="45720" rtlCol="0" anchor="b">
            <a:noAutofit/>
          </a:bodyPr>
          <a:lstStyle/>
          <a:p>
            <a:r>
              <a:rPr lang="en-US" sz="4000" b="1">
                <a:latin typeface="+mn-lt"/>
                <a:cs typeface="Calibri Light"/>
              </a:rPr>
              <a:t>Incorporating Research Projects in a Summer Bridge Program to Accelerate Mathematics</a:t>
            </a:r>
            <a:br>
              <a:rPr lang="en-US" sz="4000" b="1">
                <a:latin typeface="+mn-lt"/>
                <a:cs typeface="Calibri Light"/>
              </a:rPr>
            </a:br>
            <a:r>
              <a:rPr lang="en-US" sz="4000" b="1">
                <a:latin typeface="+mn-lt"/>
                <a:cs typeface="Calibri Light"/>
              </a:rPr>
              <a:t>Preparation and Retention</a:t>
            </a:r>
            <a:endParaRPr lang="en-US" sz="4000" b="1">
              <a:latin typeface="+mn-lt"/>
            </a:endParaRPr>
          </a:p>
        </p:txBody>
      </p:sp>
      <p:sp>
        <p:nvSpPr>
          <p:cNvPr id="3" name="Subtitle 2">
            <a:extLst>
              <a:ext uri="{FF2B5EF4-FFF2-40B4-BE49-F238E27FC236}">
                <a16:creationId xmlns:a16="http://schemas.microsoft.com/office/drawing/2014/main" id="{20A679BB-C6C4-48E5-8D56-36FD2D60BFF4}"/>
              </a:ext>
            </a:extLst>
          </p:cNvPr>
          <p:cNvSpPr>
            <a:spLocks noGrp="1"/>
          </p:cNvSpPr>
          <p:nvPr>
            <p:ph type="subTitle" idx="1"/>
          </p:nvPr>
        </p:nvSpPr>
        <p:spPr/>
        <p:txBody>
          <a:bodyPr vert="horz" lIns="91440" tIns="45720" rIns="91440" bIns="45720" rtlCol="0" anchor="t">
            <a:normAutofit fontScale="92500" lnSpcReduction="20000"/>
          </a:bodyPr>
          <a:lstStyle/>
          <a:p>
            <a:endParaRPr lang="en-US">
              <a:cs typeface="Calibri"/>
            </a:endParaRPr>
          </a:p>
          <a:p>
            <a:r>
              <a:rPr lang="en-US">
                <a:latin typeface="+mj-lt"/>
                <a:cs typeface="Calibri"/>
              </a:rPr>
              <a:t>Axel Brandt, Seth Adjei, Joshua Cooper, Patrick M. Hare,</a:t>
            </a:r>
            <a:br>
              <a:rPr lang="en-US">
                <a:latin typeface="+mj-lt"/>
                <a:cs typeface="Calibri"/>
              </a:rPr>
            </a:br>
            <a:r>
              <a:rPr lang="en-US">
                <a:latin typeface="+mj-lt"/>
                <a:cs typeface="Calibri"/>
              </a:rPr>
              <a:t>Bethany Bowling, Brooke Buckley</a:t>
            </a:r>
          </a:p>
          <a:p>
            <a:r>
              <a:rPr lang="en-US" sz="1800">
                <a:latin typeface="+mj-lt"/>
                <a:cs typeface="Calibri"/>
              </a:rPr>
              <a:t>KAS Annual Conference</a:t>
            </a:r>
          </a:p>
          <a:p>
            <a:r>
              <a:rPr lang="en-US" sz="1800">
                <a:latin typeface="+mj-lt"/>
                <a:cs typeface="Calibri"/>
              </a:rPr>
              <a:t>November 6, 2021</a:t>
            </a:r>
          </a:p>
        </p:txBody>
      </p:sp>
      <p:sp>
        <p:nvSpPr>
          <p:cNvPr id="8" name="Title 4">
            <a:extLst>
              <a:ext uri="{FF2B5EF4-FFF2-40B4-BE49-F238E27FC236}">
                <a16:creationId xmlns:a16="http://schemas.microsoft.com/office/drawing/2014/main" id="{819E5DD2-B0E3-45E2-8ECB-9767A6191124}"/>
              </a:ext>
            </a:extLst>
          </p:cNvPr>
          <p:cNvSpPr txBox="1">
            <a:spLocks/>
          </p:cNvSpPr>
          <p:nvPr/>
        </p:nvSpPr>
        <p:spPr>
          <a:xfrm>
            <a:off x="2203999" y="3426292"/>
            <a:ext cx="77724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a:p>
        </p:txBody>
      </p:sp>
      <p:sp>
        <p:nvSpPr>
          <p:cNvPr id="2" name="TextBox 1"/>
          <p:cNvSpPr txBox="1"/>
          <p:nvPr/>
        </p:nvSpPr>
        <p:spPr>
          <a:xfrm>
            <a:off x="1448328" y="6291886"/>
            <a:ext cx="2348720" cy="369332"/>
          </a:xfrm>
          <a:prstGeom prst="rect">
            <a:avLst/>
          </a:prstGeom>
          <a:noFill/>
        </p:spPr>
        <p:txBody>
          <a:bodyPr wrap="none" rtlCol="0">
            <a:spAutoFit/>
          </a:bodyPr>
          <a:lstStyle/>
          <a:p>
            <a:r>
              <a:rPr lang="en-US"/>
              <a:t>NSF DUE IUSE 1900036</a:t>
            </a:r>
          </a:p>
        </p:txBody>
      </p:sp>
      <p:pic>
        <p:nvPicPr>
          <p:cNvPr id="1026" name="Picture 2" descr="National Science Found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208120"/>
            <a:ext cx="533928" cy="536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3"/>
          <a:srcRect l="9510" t="26923" r="27954" b="26294"/>
          <a:stretch/>
        </p:blipFill>
        <p:spPr>
          <a:xfrm>
            <a:off x="8552358" y="6291886"/>
            <a:ext cx="2725242" cy="457612"/>
          </a:xfrm>
          <a:prstGeom prst="rect">
            <a:avLst/>
          </a:prstGeom>
        </p:spPr>
      </p:pic>
    </p:spTree>
    <p:extLst>
      <p:ext uri="{BB962C8B-B14F-4D97-AF65-F5344CB8AC3E}">
        <p14:creationId xmlns:p14="http://schemas.microsoft.com/office/powerpoint/2010/main" val="66325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A40C-EDC0-4F4B-BAF7-FCFDC6C81908}"/>
              </a:ext>
            </a:extLst>
          </p:cNvPr>
          <p:cNvSpPr>
            <a:spLocks noGrp="1"/>
          </p:cNvSpPr>
          <p:nvPr>
            <p:ph type="title"/>
          </p:nvPr>
        </p:nvSpPr>
        <p:spPr/>
        <p:txBody>
          <a:bodyPr/>
          <a:lstStyle/>
          <a:p>
            <a:r>
              <a:rPr lang="en-US">
                <a:cs typeface="Calibri Light"/>
              </a:rPr>
              <a:t>Research Project // Biology</a:t>
            </a:r>
            <a:endParaRPr lang="en-US"/>
          </a:p>
        </p:txBody>
      </p:sp>
      <p:sp>
        <p:nvSpPr>
          <p:cNvPr id="3" name="Content Placeholder 2">
            <a:extLst>
              <a:ext uri="{FF2B5EF4-FFF2-40B4-BE49-F238E27FC236}">
                <a16:creationId xmlns:a16="http://schemas.microsoft.com/office/drawing/2014/main" id="{EE726BEE-2607-4F61-8876-B0E4D63DEB1E}"/>
              </a:ext>
            </a:extLst>
          </p:cNvPr>
          <p:cNvSpPr>
            <a:spLocks noGrp="1"/>
          </p:cNvSpPr>
          <p:nvPr>
            <p:ph idx="1"/>
          </p:nvPr>
        </p:nvSpPr>
        <p:spPr>
          <a:xfrm>
            <a:off x="838200" y="1614217"/>
            <a:ext cx="7987301" cy="3421318"/>
          </a:xfrm>
        </p:spPr>
        <p:txBody>
          <a:bodyPr vert="horz" lIns="91440" tIns="45720" rIns="91440" bIns="45720" rtlCol="0" anchor="t">
            <a:normAutofit fontScale="85000" lnSpcReduction="20000"/>
          </a:bodyPr>
          <a:lstStyle/>
          <a:p>
            <a:r>
              <a:rPr lang="en-US" b="1">
                <a:ea typeface="+mn-lt"/>
                <a:cs typeface="+mn-lt"/>
              </a:rPr>
              <a:t>Goal of the Project </a:t>
            </a:r>
            <a:endParaRPr lang="en-US">
              <a:ea typeface="+mn-lt"/>
              <a:cs typeface="+mn-lt"/>
            </a:endParaRPr>
          </a:p>
          <a:p>
            <a:pPr lvl="1"/>
            <a:r>
              <a:rPr lang="en-US">
                <a:ea typeface="+mn-lt"/>
                <a:cs typeface="+mn-lt"/>
              </a:rPr>
              <a:t>Assemble the genomes of potentially methicillin resistant strains of </a:t>
            </a:r>
            <a:r>
              <a:rPr lang="en-US" i="1">
                <a:ea typeface="+mn-lt"/>
                <a:cs typeface="+mn-lt"/>
              </a:rPr>
              <a:t>Staphylococcus aureus </a:t>
            </a:r>
            <a:r>
              <a:rPr lang="en-US">
                <a:ea typeface="+mn-lt"/>
                <a:cs typeface="+mn-lt"/>
              </a:rPr>
              <a:t>and identify if they are pathogenic.</a:t>
            </a:r>
            <a:endParaRPr lang="en-US">
              <a:cs typeface="Calibri"/>
            </a:endParaRPr>
          </a:p>
          <a:p>
            <a:r>
              <a:rPr lang="en-US" b="1">
                <a:ea typeface="+mn-lt"/>
                <a:cs typeface="+mn-lt"/>
              </a:rPr>
              <a:t>Tools Used</a:t>
            </a:r>
            <a:endParaRPr lang="en-US">
              <a:ea typeface="+mn-lt"/>
              <a:cs typeface="+mn-lt"/>
            </a:endParaRPr>
          </a:p>
          <a:p>
            <a:pPr lvl="1"/>
            <a:r>
              <a:rPr lang="en-US">
                <a:ea typeface="+mn-lt"/>
                <a:cs typeface="+mn-lt"/>
              </a:rPr>
              <a:t>The Department of Energy Systems Biology Knowledgebase (</a:t>
            </a:r>
            <a:r>
              <a:rPr lang="en-US" err="1">
                <a:ea typeface="+mn-lt"/>
                <a:cs typeface="+mn-lt"/>
              </a:rPr>
              <a:t>KBase</a:t>
            </a:r>
            <a:r>
              <a:rPr lang="en-US">
                <a:ea typeface="+mn-lt"/>
                <a:cs typeface="+mn-lt"/>
              </a:rPr>
              <a:t>) – Webserver with </a:t>
            </a:r>
            <a:r>
              <a:rPr lang="en-US" err="1">
                <a:ea typeface="+mn-lt"/>
                <a:cs typeface="+mn-lt"/>
              </a:rPr>
              <a:t>bioinformatic</a:t>
            </a:r>
            <a:r>
              <a:rPr lang="en-US">
                <a:ea typeface="+mn-lt"/>
                <a:cs typeface="+mn-lt"/>
              </a:rPr>
              <a:t> tools</a:t>
            </a:r>
          </a:p>
          <a:p>
            <a:pPr lvl="1"/>
            <a:r>
              <a:rPr lang="en-US">
                <a:ea typeface="+mn-lt"/>
                <a:cs typeface="+mn-lt"/>
              </a:rPr>
              <a:t>Freely accessible with an account, and easier than teaching coding in 2 days (web drop downs)</a:t>
            </a:r>
          </a:p>
          <a:p>
            <a:r>
              <a:rPr lang="en-US" b="1">
                <a:ea typeface="+mn-lt"/>
                <a:cs typeface="+mn-lt"/>
              </a:rPr>
              <a:t>Results</a:t>
            </a:r>
            <a:endParaRPr lang="en-US">
              <a:ea typeface="+mn-lt"/>
              <a:cs typeface="+mn-lt"/>
            </a:endParaRPr>
          </a:p>
          <a:p>
            <a:pPr lvl="1"/>
            <a:r>
              <a:rPr lang="en-US">
                <a:ea typeface="+mn-lt"/>
                <a:cs typeface="+mn-lt"/>
              </a:rPr>
              <a:t>Most students completed and filled out the Google Sheet with class results</a:t>
            </a:r>
            <a:endParaRPr lang="en-US">
              <a:cs typeface="Calibri"/>
            </a:endParaRPr>
          </a:p>
          <a:p>
            <a:pPr lvl="1"/>
            <a:r>
              <a:rPr lang="en-US">
                <a:ea typeface="+mn-lt"/>
                <a:cs typeface="+mn-lt"/>
              </a:rPr>
              <a:t>Achieved the learning Goals!</a:t>
            </a:r>
            <a:endParaRPr lang="en-US">
              <a:cs typeface="Calibri" panose="020F0502020204030204"/>
            </a:endParaRPr>
          </a:p>
        </p:txBody>
      </p:sp>
      <p:pic>
        <p:nvPicPr>
          <p:cNvPr id="5" name="Picture 4" descr="A close up of a logo&#10;&#10;Description automatically generated">
            <a:extLst>
              <a:ext uri="{FF2B5EF4-FFF2-40B4-BE49-F238E27FC236}">
                <a16:creationId xmlns:a16="http://schemas.microsoft.com/office/drawing/2014/main" id="{123AF3E4-EBB1-43E0-80AF-0851DA5E41E6}"/>
              </a:ext>
            </a:extLst>
          </p:cNvPr>
          <p:cNvPicPr>
            <a:picLocks noChangeAspect="1"/>
          </p:cNvPicPr>
          <p:nvPr/>
        </p:nvPicPr>
        <p:blipFill rotWithShape="1">
          <a:blip r:embed="rId2"/>
          <a:srcRect l="9510" t="26923" r="27954" b="26294"/>
          <a:stretch/>
        </p:blipFill>
        <p:spPr>
          <a:xfrm>
            <a:off x="9466849" y="6400388"/>
            <a:ext cx="2725242" cy="457612"/>
          </a:xfrm>
          <a:prstGeom prst="rect">
            <a:avLst/>
          </a:prstGeom>
        </p:spPr>
      </p:pic>
      <p:pic>
        <p:nvPicPr>
          <p:cNvPr id="4" name="Picture 5" descr="Snapshot from GoogleSheet data generated by students assembling their genome from stimulated reads. And some calcuations they had to do to put the pieces together.">
            <a:extLst>
              <a:ext uri="{FF2B5EF4-FFF2-40B4-BE49-F238E27FC236}">
                <a16:creationId xmlns:a16="http://schemas.microsoft.com/office/drawing/2014/main" id="{8A4B46BD-97AA-4D67-A676-CD7033E5B6E3}"/>
              </a:ext>
            </a:extLst>
          </p:cNvPr>
          <p:cNvPicPr>
            <a:picLocks noChangeAspect="1"/>
          </p:cNvPicPr>
          <p:nvPr/>
        </p:nvPicPr>
        <p:blipFill>
          <a:blip r:embed="rId3"/>
          <a:stretch>
            <a:fillRect/>
          </a:stretch>
        </p:blipFill>
        <p:spPr>
          <a:xfrm>
            <a:off x="1405715" y="5223971"/>
            <a:ext cx="6037728" cy="1265482"/>
          </a:xfrm>
          <a:prstGeom prst="rect">
            <a:avLst/>
          </a:prstGeom>
        </p:spPr>
      </p:pic>
      <p:pic>
        <p:nvPicPr>
          <p:cNvPr id="6" name="Picture 6" descr="An example of student results showing that their genome of B3 contained beta-lactamase actiivty that makes it pencillin, amoxicillin (beta-lactam drug) resistant, as well as methicillin resistant (MecA). The student also found toxins that are produced by the organism that might be virulence factors at reducing host immunity.">
            <a:extLst>
              <a:ext uri="{FF2B5EF4-FFF2-40B4-BE49-F238E27FC236}">
                <a16:creationId xmlns:a16="http://schemas.microsoft.com/office/drawing/2014/main" id="{174BE933-7986-437F-8771-F6B791FD8191}"/>
              </a:ext>
            </a:extLst>
          </p:cNvPr>
          <p:cNvPicPr>
            <a:picLocks noChangeAspect="1"/>
          </p:cNvPicPr>
          <p:nvPr/>
        </p:nvPicPr>
        <p:blipFill>
          <a:blip r:embed="rId4"/>
          <a:stretch>
            <a:fillRect/>
          </a:stretch>
        </p:blipFill>
        <p:spPr>
          <a:xfrm>
            <a:off x="5435029" y="5035535"/>
            <a:ext cx="2743200" cy="1411834"/>
          </a:xfrm>
          <a:prstGeom prst="rect">
            <a:avLst/>
          </a:prstGeom>
        </p:spPr>
      </p:pic>
      <p:pic>
        <p:nvPicPr>
          <p:cNvPr id="7" name="Picture 7" descr="Circular genome of Staphylococcus aureus genome, indicating pathogenicity islands, Viral Organisms in Red. Also includes locations of resistance on the circular chromosome in yellow.&#10;&#10;The image is from &#10;Image from :Whole genome sequencing of meticillin-resistant Staphylococcus aureus &#10;Makoto Kuroda, Toshiko Ohta, Ikuo Uchiyama, Tadashi Baba, Harumi Yuzawa, Ichizo Kobayashi, Longzhu Cui, Akio Oguchi, Ken-ichi Aoki, Yoshimi Nagai, JianQi Lian, Teruyo Ito, Mutsumi Kanamori, Hiroyuki Matsumaru, Atsushi Maruyama, Hiroyuki Murakami, Akira Hosoyama, Yoko Mizutani-Ui, Noriko K Takahashi, Toshihiko Sawano, Ryu-ichi Inoue, Chikara Kaito, Kazuhisa Sekimizu, Hideki Hirakawa, Satoru Kuhara, Susumu Goto, Junko Yabuzaki, Minoru Kanehisa, Atsushi Yamashita, Kenshiro Oshima, Keiko Furuya, Chie Yoshino, Tadayoshi Shiba, Masahira Hattori, Naotake Ogasawara, Hideo Hayashi, Keiichi Hiramatsu &#10;The Lancet &#10;Volume 357 Issue 9264 Pages 1225-1240 (April 2001) &#10;DOI: 10.1016/S0140-6736(00)04403-2&#10;">
            <a:extLst>
              <a:ext uri="{FF2B5EF4-FFF2-40B4-BE49-F238E27FC236}">
                <a16:creationId xmlns:a16="http://schemas.microsoft.com/office/drawing/2014/main" id="{BFB5D2A9-9A5C-4E55-8C43-9EA11D25288C}"/>
              </a:ext>
            </a:extLst>
          </p:cNvPr>
          <p:cNvPicPr>
            <a:picLocks noChangeAspect="1"/>
          </p:cNvPicPr>
          <p:nvPr/>
        </p:nvPicPr>
        <p:blipFill>
          <a:blip r:embed="rId5"/>
          <a:stretch>
            <a:fillRect/>
          </a:stretch>
        </p:blipFill>
        <p:spPr>
          <a:xfrm>
            <a:off x="9163440" y="1614217"/>
            <a:ext cx="2272553" cy="1962449"/>
          </a:xfrm>
          <a:prstGeom prst="rect">
            <a:avLst/>
          </a:prstGeom>
        </p:spPr>
      </p:pic>
    </p:spTree>
    <p:extLst>
      <p:ext uri="{BB962C8B-B14F-4D97-AF65-F5344CB8AC3E}">
        <p14:creationId xmlns:p14="http://schemas.microsoft.com/office/powerpoint/2010/main" val="332598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D2A8-FA67-4150-857E-E5A516102B8E}"/>
              </a:ext>
            </a:extLst>
          </p:cNvPr>
          <p:cNvSpPr>
            <a:spLocks noGrp="1"/>
          </p:cNvSpPr>
          <p:nvPr>
            <p:ph type="title"/>
          </p:nvPr>
        </p:nvSpPr>
        <p:spPr/>
        <p:txBody>
          <a:bodyPr/>
          <a:lstStyle/>
          <a:p>
            <a:r>
              <a:rPr lang="en-US">
                <a:cs typeface="Calibri Light"/>
              </a:rPr>
              <a:t>Research Project // Chemistry</a:t>
            </a:r>
            <a:endParaRPr lang="en-US"/>
          </a:p>
        </p:txBody>
      </p:sp>
      <p:pic>
        <p:nvPicPr>
          <p:cNvPr id="5" name="Picture 4" descr="A close up of a logo&#10;&#10;Description automatically generated">
            <a:extLst>
              <a:ext uri="{FF2B5EF4-FFF2-40B4-BE49-F238E27FC236}">
                <a16:creationId xmlns:a16="http://schemas.microsoft.com/office/drawing/2014/main" id="{50349B5D-A8E3-4172-A8D5-61AA54CA68F9}"/>
              </a:ext>
            </a:extLst>
          </p:cNvPr>
          <p:cNvPicPr>
            <a:picLocks noChangeAspect="1"/>
          </p:cNvPicPr>
          <p:nvPr/>
        </p:nvPicPr>
        <p:blipFill rotWithShape="1">
          <a:blip r:embed="rId2"/>
          <a:srcRect l="9510" t="26923" r="27954" b="26294"/>
          <a:stretch/>
        </p:blipFill>
        <p:spPr>
          <a:xfrm>
            <a:off x="9466758" y="6400388"/>
            <a:ext cx="2725242" cy="457612"/>
          </a:xfrm>
          <a:prstGeom prst="rect">
            <a:avLst/>
          </a:prstGeom>
        </p:spPr>
      </p:pic>
      <p:sp>
        <p:nvSpPr>
          <p:cNvPr id="4" name="Content Placeholder 2">
            <a:extLst>
              <a:ext uri="{FF2B5EF4-FFF2-40B4-BE49-F238E27FC236}">
                <a16:creationId xmlns:a16="http://schemas.microsoft.com/office/drawing/2014/main" id="{E838D5AA-594F-4BC7-A016-F083B78C2F2F}"/>
              </a:ext>
            </a:extLst>
          </p:cNvPr>
          <p:cNvSpPr txBox="1">
            <a:spLocks/>
          </p:cNvSpPr>
          <p:nvPr/>
        </p:nvSpPr>
        <p:spPr>
          <a:xfrm>
            <a:off x="838199" y="1449754"/>
            <a:ext cx="7351121" cy="3501292"/>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mn-lt"/>
                <a:cs typeface="+mn-lt"/>
              </a:rPr>
              <a:t>Goal of the Project </a:t>
            </a:r>
            <a:endParaRPr lang="en-US">
              <a:ea typeface="+mn-lt"/>
              <a:cs typeface="+mn-lt"/>
            </a:endParaRPr>
          </a:p>
          <a:p>
            <a:pPr lvl="1"/>
            <a:r>
              <a:rPr lang="en-US">
                <a:ea typeface="+mn-lt"/>
                <a:cs typeface="+mn-lt"/>
              </a:rPr>
              <a:t>Find a potential new fire suppressor molecule through computational chemistry and thermodynamics calculations</a:t>
            </a:r>
            <a:endParaRPr lang="en-US">
              <a:cs typeface="Calibri"/>
            </a:endParaRPr>
          </a:p>
          <a:p>
            <a:r>
              <a:rPr lang="en-US" b="1">
                <a:ea typeface="+mn-lt"/>
                <a:cs typeface="+mn-lt"/>
              </a:rPr>
              <a:t>Tools Used</a:t>
            </a:r>
            <a:endParaRPr lang="en-US">
              <a:ea typeface="+mn-lt"/>
              <a:cs typeface="+mn-lt"/>
            </a:endParaRPr>
          </a:p>
          <a:p>
            <a:pPr lvl="1"/>
            <a:r>
              <a:rPr lang="en-US">
                <a:ea typeface="+mn-lt"/>
                <a:cs typeface="+mn-lt"/>
              </a:rPr>
              <a:t>Gaussian (professional computational chemistry software), available on NKU virtual machines</a:t>
            </a:r>
            <a:endParaRPr lang="en-US"/>
          </a:p>
          <a:p>
            <a:pPr lvl="1"/>
            <a:r>
              <a:rPr lang="en-US" err="1">
                <a:ea typeface="+mn-lt"/>
                <a:cs typeface="+mn-lt"/>
              </a:rPr>
              <a:t>WebMO</a:t>
            </a:r>
            <a:r>
              <a:rPr lang="en-US">
                <a:ea typeface="+mn-lt"/>
                <a:cs typeface="+mn-lt"/>
              </a:rPr>
              <a:t>, a web-based computational chemistry interface</a:t>
            </a:r>
          </a:p>
          <a:p>
            <a:r>
              <a:rPr lang="en-US" b="1">
                <a:ea typeface="+mn-lt"/>
                <a:cs typeface="+mn-lt"/>
              </a:rPr>
              <a:t>Results</a:t>
            </a:r>
            <a:endParaRPr lang="en-US">
              <a:ea typeface="+mn-lt"/>
              <a:cs typeface="+mn-lt"/>
            </a:endParaRPr>
          </a:p>
          <a:p>
            <a:pPr lvl="1"/>
            <a:r>
              <a:rPr lang="en-US">
                <a:ea typeface="+mn-lt"/>
                <a:cs typeface="+mn-lt"/>
              </a:rPr>
              <a:t>Technical issues with the NKU virtual machines prompted switch to </a:t>
            </a:r>
            <a:r>
              <a:rPr lang="en-US" err="1">
                <a:ea typeface="+mn-lt"/>
                <a:cs typeface="+mn-lt"/>
              </a:rPr>
              <a:t>WebMO</a:t>
            </a:r>
            <a:endParaRPr lang="en-US">
              <a:ea typeface="+mn-lt"/>
              <a:cs typeface="+mn-lt"/>
            </a:endParaRPr>
          </a:p>
          <a:p>
            <a:pPr lvl="1"/>
            <a:r>
              <a:rPr lang="en-US">
                <a:cs typeface="Calibri"/>
              </a:rPr>
              <a:t>Low completion suggests more/better support early in the project </a:t>
            </a:r>
          </a:p>
          <a:p>
            <a:pPr lvl="1"/>
            <a:r>
              <a:rPr lang="en-US">
                <a:cs typeface="Calibri"/>
              </a:rPr>
              <a:t>Good results from a difficult project</a:t>
            </a:r>
          </a:p>
        </p:txBody>
      </p:sp>
      <p:pic>
        <p:nvPicPr>
          <p:cNvPr id="7" name="Picture 7" descr="A picture containing flower&#10;&#10;Description automatically generated">
            <a:extLst>
              <a:ext uri="{FF2B5EF4-FFF2-40B4-BE49-F238E27FC236}">
                <a16:creationId xmlns:a16="http://schemas.microsoft.com/office/drawing/2014/main" id="{2D29D5E2-5251-47D1-8378-DF69947C767B}"/>
              </a:ext>
            </a:extLst>
          </p:cNvPr>
          <p:cNvPicPr>
            <a:picLocks noChangeAspect="1"/>
          </p:cNvPicPr>
          <p:nvPr/>
        </p:nvPicPr>
        <p:blipFill>
          <a:blip r:embed="rId3"/>
          <a:stretch>
            <a:fillRect/>
          </a:stretch>
        </p:blipFill>
        <p:spPr>
          <a:xfrm>
            <a:off x="8189320" y="1690690"/>
            <a:ext cx="3164480" cy="2696375"/>
          </a:xfrm>
          <a:prstGeom prst="rect">
            <a:avLst/>
          </a:prstGeom>
        </p:spPr>
      </p:pic>
      <p:graphicFrame>
        <p:nvGraphicFramePr>
          <p:cNvPr id="10" name="Table 9">
            <a:extLst>
              <a:ext uri="{FF2B5EF4-FFF2-40B4-BE49-F238E27FC236}">
                <a16:creationId xmlns:a16="http://schemas.microsoft.com/office/drawing/2014/main" id="{5BBCEB24-3F69-4833-8D2F-A7DCD47AD5B4}"/>
              </a:ext>
            </a:extLst>
          </p:cNvPr>
          <p:cNvGraphicFramePr>
            <a:graphicFrameLocks noGrp="1"/>
          </p:cNvGraphicFramePr>
          <p:nvPr>
            <p:extLst>
              <p:ext uri="{D42A27DB-BD31-4B8C-83A1-F6EECF244321}">
                <p14:modId xmlns:p14="http://schemas.microsoft.com/office/powerpoint/2010/main" val="945863445"/>
              </p:ext>
            </p:extLst>
          </p:nvPr>
        </p:nvGraphicFramePr>
        <p:xfrm>
          <a:off x="3971000" y="4541520"/>
          <a:ext cx="4884940" cy="2316480"/>
        </p:xfrm>
        <a:graphic>
          <a:graphicData uri="http://schemas.openxmlformats.org/drawingml/2006/table">
            <a:tbl>
              <a:tblPr firstRow="1" bandRow="1">
                <a:tableStyleId>{073A0DAA-6AF3-43AB-8588-CEC1D06C72B9}</a:tableStyleId>
              </a:tblPr>
              <a:tblGrid>
                <a:gridCol w="1221235">
                  <a:extLst>
                    <a:ext uri="{9D8B030D-6E8A-4147-A177-3AD203B41FA5}">
                      <a16:colId xmlns:a16="http://schemas.microsoft.com/office/drawing/2014/main" val="1913777124"/>
                    </a:ext>
                  </a:extLst>
                </a:gridCol>
                <a:gridCol w="1221235">
                  <a:extLst>
                    <a:ext uri="{9D8B030D-6E8A-4147-A177-3AD203B41FA5}">
                      <a16:colId xmlns:a16="http://schemas.microsoft.com/office/drawing/2014/main" val="4044026762"/>
                    </a:ext>
                  </a:extLst>
                </a:gridCol>
                <a:gridCol w="1221235">
                  <a:extLst>
                    <a:ext uri="{9D8B030D-6E8A-4147-A177-3AD203B41FA5}">
                      <a16:colId xmlns:a16="http://schemas.microsoft.com/office/drawing/2014/main" val="85938884"/>
                    </a:ext>
                  </a:extLst>
                </a:gridCol>
                <a:gridCol w="1221235">
                  <a:extLst>
                    <a:ext uri="{9D8B030D-6E8A-4147-A177-3AD203B41FA5}">
                      <a16:colId xmlns:a16="http://schemas.microsoft.com/office/drawing/2014/main" val="2477852728"/>
                    </a:ext>
                  </a:extLst>
                </a:gridCol>
              </a:tblGrid>
              <a:tr h="228966">
                <a:tc>
                  <a:txBody>
                    <a:bodyPr/>
                    <a:lstStyle/>
                    <a:p>
                      <a:pPr rtl="0" fontAlgn="t">
                        <a:spcBef>
                          <a:spcPts val="0"/>
                        </a:spcBef>
                        <a:spcAft>
                          <a:spcPts val="0"/>
                        </a:spcAft>
                      </a:pPr>
                      <a:r>
                        <a:rPr lang="en-US" sz="800">
                          <a:effectLst/>
                        </a:rPr>
                        <a:t>Reactant Molecule</a:t>
                      </a:r>
                    </a:p>
                  </a:txBody>
                  <a:tcPr marL="63500" marR="63500" marT="63500" marB="63500"/>
                </a:tc>
                <a:tc>
                  <a:txBody>
                    <a:bodyPr/>
                    <a:lstStyle/>
                    <a:p>
                      <a:pPr rtl="0" fontAlgn="t">
                        <a:spcBef>
                          <a:spcPts val="0"/>
                        </a:spcBef>
                        <a:spcAft>
                          <a:spcPts val="0"/>
                        </a:spcAft>
                      </a:pPr>
                      <a:r>
                        <a:rPr lang="el-GR" sz="800">
                          <a:effectLst/>
                        </a:rPr>
                        <a:t>Δ</a:t>
                      </a:r>
                      <a:r>
                        <a:rPr lang="en-US" sz="800" err="1">
                          <a:effectLst/>
                        </a:rPr>
                        <a:t>H</a:t>
                      </a:r>
                      <a:r>
                        <a:rPr lang="en-US" sz="800" baseline="-25000" err="1">
                          <a:effectLst/>
                        </a:rPr>
                        <a:t>rxn</a:t>
                      </a:r>
                      <a:r>
                        <a:rPr lang="en-US" sz="800">
                          <a:effectLst/>
                        </a:rPr>
                        <a:t> kcal/mol</a:t>
                      </a:r>
                    </a:p>
                  </a:txBody>
                  <a:tcPr marL="63500" marR="63500" marT="63500" marB="63500"/>
                </a:tc>
                <a:tc>
                  <a:txBody>
                    <a:bodyPr/>
                    <a:lstStyle/>
                    <a:p>
                      <a:pPr rtl="0" fontAlgn="t">
                        <a:spcBef>
                          <a:spcPts val="0"/>
                        </a:spcBef>
                        <a:spcAft>
                          <a:spcPts val="0"/>
                        </a:spcAft>
                      </a:pPr>
                      <a:r>
                        <a:rPr lang="en-US" sz="800">
                          <a:effectLst/>
                        </a:rPr>
                        <a:t>C</a:t>
                      </a:r>
                      <a:r>
                        <a:rPr lang="en-US" sz="800" baseline="-25000">
                          <a:effectLst/>
                        </a:rPr>
                        <a:t>V</a:t>
                      </a:r>
                      <a:r>
                        <a:rPr lang="en-US" sz="800">
                          <a:effectLst/>
                        </a:rPr>
                        <a:t> </a:t>
                      </a:r>
                      <a:r>
                        <a:rPr lang="en-US" sz="800" err="1">
                          <a:effectLst/>
                        </a:rPr>
                        <a:t>cal</a:t>
                      </a:r>
                      <a:r>
                        <a:rPr lang="en-US" sz="800">
                          <a:effectLst/>
                        </a:rPr>
                        <a:t>/mol K</a:t>
                      </a:r>
                    </a:p>
                  </a:txBody>
                  <a:tcPr marL="63500" marR="63500" marT="63500" marB="63500"/>
                </a:tc>
                <a:tc>
                  <a:txBody>
                    <a:bodyPr/>
                    <a:lstStyle/>
                    <a:p>
                      <a:pPr rtl="0" fontAlgn="t">
                        <a:spcBef>
                          <a:spcPts val="0"/>
                        </a:spcBef>
                        <a:spcAft>
                          <a:spcPts val="0"/>
                        </a:spcAft>
                      </a:pPr>
                      <a:r>
                        <a:rPr lang="en-US" sz="800">
                          <a:effectLst/>
                        </a:rPr>
                        <a:t>student name</a:t>
                      </a:r>
                    </a:p>
                  </a:txBody>
                  <a:tcPr marL="63500" marR="63500" marT="63500" marB="63500"/>
                </a:tc>
                <a:extLst>
                  <a:ext uri="{0D108BD9-81ED-4DB2-BD59-A6C34878D82A}">
                    <a16:rowId xmlns:a16="http://schemas.microsoft.com/office/drawing/2014/main" val="59538220"/>
                  </a:ext>
                </a:extLst>
              </a:tr>
              <a:tr h="228966">
                <a:tc>
                  <a:txBody>
                    <a:bodyPr/>
                    <a:lstStyle/>
                    <a:p>
                      <a:pPr rtl="0" fontAlgn="t">
                        <a:spcBef>
                          <a:spcPts val="0"/>
                        </a:spcBef>
                        <a:spcAft>
                          <a:spcPts val="0"/>
                        </a:spcAft>
                      </a:pPr>
                      <a:r>
                        <a:rPr lang="en-US" sz="800">
                          <a:effectLst/>
                        </a:rPr>
                        <a:t>CF</a:t>
                      </a:r>
                      <a:r>
                        <a:rPr lang="en-US" sz="800" baseline="-25000">
                          <a:effectLst/>
                        </a:rPr>
                        <a:t>3</a:t>
                      </a:r>
                      <a:r>
                        <a:rPr lang="en-US" sz="800">
                          <a:effectLst/>
                        </a:rPr>
                        <a:t>CHFCF</a:t>
                      </a:r>
                      <a:r>
                        <a:rPr lang="en-US" sz="800" baseline="-25000">
                          <a:effectLst/>
                        </a:rPr>
                        <a:t>3</a:t>
                      </a:r>
                      <a:r>
                        <a:rPr lang="en-US" sz="800">
                          <a:effectLst/>
                        </a:rPr>
                        <a:t> (HFC227ea)</a:t>
                      </a:r>
                    </a:p>
                  </a:txBody>
                  <a:tcPr marL="63500" marR="63500" marT="63500" marB="63500"/>
                </a:tc>
                <a:tc>
                  <a:txBody>
                    <a:bodyPr/>
                    <a:lstStyle/>
                    <a:p>
                      <a:pPr rtl="0" fontAlgn="t">
                        <a:spcBef>
                          <a:spcPts val="0"/>
                        </a:spcBef>
                        <a:spcAft>
                          <a:spcPts val="0"/>
                        </a:spcAft>
                      </a:pPr>
                      <a:r>
                        <a:rPr lang="en-US" sz="800">
                          <a:effectLst/>
                        </a:rPr>
                        <a:t>34.1</a:t>
                      </a:r>
                    </a:p>
                  </a:txBody>
                  <a:tcPr marL="63500" marR="63500" marT="63500" marB="63500"/>
                </a:tc>
                <a:tc>
                  <a:txBody>
                    <a:bodyPr/>
                    <a:lstStyle/>
                    <a:p>
                      <a:pPr rtl="0" fontAlgn="t">
                        <a:spcBef>
                          <a:spcPts val="0"/>
                        </a:spcBef>
                        <a:spcAft>
                          <a:spcPts val="0"/>
                        </a:spcAft>
                      </a:pPr>
                      <a:r>
                        <a:rPr lang="en-US" sz="800">
                          <a:effectLst/>
                        </a:rPr>
                        <a:t>29.535</a:t>
                      </a:r>
                    </a:p>
                  </a:txBody>
                  <a:tcPr marL="63500" marR="63500" marT="63500" marB="63500"/>
                </a:tc>
                <a:tc>
                  <a:txBody>
                    <a:bodyPr/>
                    <a:lstStyle/>
                    <a:p>
                      <a:pPr rtl="0" fontAlgn="t">
                        <a:spcBef>
                          <a:spcPts val="0"/>
                        </a:spcBef>
                        <a:spcAft>
                          <a:spcPts val="0"/>
                        </a:spcAft>
                      </a:pPr>
                      <a:r>
                        <a:rPr lang="en-US" sz="800">
                          <a:effectLst/>
                        </a:rPr>
                        <a:t>Calculated value </a:t>
                      </a:r>
                    </a:p>
                  </a:txBody>
                  <a:tcPr marL="63500" marR="63500" marT="63500" marB="63500"/>
                </a:tc>
                <a:extLst>
                  <a:ext uri="{0D108BD9-81ED-4DB2-BD59-A6C34878D82A}">
                    <a16:rowId xmlns:a16="http://schemas.microsoft.com/office/drawing/2014/main" val="2460271808"/>
                  </a:ext>
                </a:extLst>
              </a:tr>
              <a:tr h="238505">
                <a:tc>
                  <a:txBody>
                    <a:bodyPr/>
                    <a:lstStyle/>
                    <a:p>
                      <a:pPr rtl="0" fontAlgn="base">
                        <a:spcBef>
                          <a:spcPts val="0"/>
                        </a:spcBef>
                        <a:spcAft>
                          <a:spcPts val="0"/>
                        </a:spcAft>
                      </a:pPr>
                      <a:r>
                        <a:rPr lang="en-US" sz="900">
                          <a:effectLst/>
                        </a:rPr>
                        <a:t>CHF</a:t>
                      </a:r>
                      <a:r>
                        <a:rPr lang="en-US" sz="600">
                          <a:effectLst/>
                        </a:rPr>
                        <a:t>2</a:t>
                      </a:r>
                      <a:r>
                        <a:rPr lang="en-US" sz="900">
                          <a:effectLst/>
                        </a:rPr>
                        <a:t>CHFCH</a:t>
                      </a:r>
                      <a:r>
                        <a:rPr lang="en-US" sz="600">
                          <a:effectLst/>
                        </a:rPr>
                        <a:t>3</a:t>
                      </a:r>
                    </a:p>
                  </a:txBody>
                  <a:tcPr marL="63500" marR="63500" marT="63500" marB="63500"/>
                </a:tc>
                <a:tc>
                  <a:txBody>
                    <a:bodyPr/>
                    <a:lstStyle/>
                    <a:p>
                      <a:pPr rtl="0" fontAlgn="base">
                        <a:spcBef>
                          <a:spcPts val="0"/>
                        </a:spcBef>
                        <a:spcAft>
                          <a:spcPts val="0"/>
                        </a:spcAft>
                      </a:pPr>
                      <a:r>
                        <a:rPr lang="en-US" sz="900">
                          <a:effectLst/>
                        </a:rPr>
                        <a:t>100.787056</a:t>
                      </a:r>
                    </a:p>
                  </a:txBody>
                  <a:tcPr marL="63500" marR="63500" marT="63500" marB="63500"/>
                </a:tc>
                <a:tc>
                  <a:txBody>
                    <a:bodyPr/>
                    <a:lstStyle/>
                    <a:p>
                      <a:pPr rtl="0" fontAlgn="base">
                        <a:spcBef>
                          <a:spcPts val="0"/>
                        </a:spcBef>
                        <a:spcAft>
                          <a:spcPts val="0"/>
                        </a:spcAft>
                      </a:pPr>
                      <a:r>
                        <a:rPr lang="en-US" sz="900">
                          <a:effectLst/>
                        </a:rPr>
                        <a:t>1.08654</a:t>
                      </a:r>
                    </a:p>
                  </a:txBody>
                  <a:tcPr marL="63500" marR="63500" marT="63500" marB="63500"/>
                </a:tc>
                <a:tc rowSpan="7">
                  <a:txBody>
                    <a:bodyPr/>
                    <a:lstStyle/>
                    <a:p>
                      <a:pPr lvl="0" algn="ctr">
                        <a:spcBef>
                          <a:spcPts val="0"/>
                        </a:spcBef>
                        <a:spcAft>
                          <a:spcPts val="0"/>
                        </a:spcAft>
                        <a:buNone/>
                      </a:pPr>
                      <a:r>
                        <a:rPr lang="en-US" sz="800">
                          <a:effectLst/>
                        </a:rPr>
                        <a:t>Student Results</a:t>
                      </a:r>
                      <a:endParaRPr lang="en-US" sz="800"/>
                    </a:p>
                  </a:txBody>
                  <a:tcPr marL="63500" marR="63500" marT="63500" marB="63500" anchor="ctr"/>
                </a:tc>
                <a:extLst>
                  <a:ext uri="{0D108BD9-81ED-4DB2-BD59-A6C34878D82A}">
                    <a16:rowId xmlns:a16="http://schemas.microsoft.com/office/drawing/2014/main" val="4090255297"/>
                  </a:ext>
                </a:extLst>
              </a:tr>
              <a:tr h="238505">
                <a:tc>
                  <a:txBody>
                    <a:bodyPr/>
                    <a:lstStyle/>
                    <a:p>
                      <a:pPr rtl="0" fontAlgn="t">
                        <a:spcBef>
                          <a:spcPts val="0"/>
                        </a:spcBef>
                        <a:spcAft>
                          <a:spcPts val="0"/>
                        </a:spcAft>
                      </a:pPr>
                      <a:r>
                        <a:rPr lang="en-US" sz="900">
                          <a:effectLst/>
                        </a:rPr>
                        <a:t>CH</a:t>
                      </a:r>
                      <a:r>
                        <a:rPr lang="en-US" sz="600">
                          <a:effectLst/>
                        </a:rPr>
                        <a:t>2</a:t>
                      </a:r>
                      <a:r>
                        <a:rPr lang="en-US" sz="900">
                          <a:effectLst/>
                        </a:rPr>
                        <a:t>FCF</a:t>
                      </a:r>
                      <a:r>
                        <a:rPr lang="en-US" sz="600">
                          <a:effectLst/>
                        </a:rPr>
                        <a:t>2</a:t>
                      </a:r>
                      <a:r>
                        <a:rPr lang="en-US" sz="900">
                          <a:effectLst/>
                        </a:rPr>
                        <a:t>CH</a:t>
                      </a:r>
                      <a:r>
                        <a:rPr lang="en-US" sz="600">
                          <a:effectLst/>
                        </a:rPr>
                        <a:t>2</a:t>
                      </a:r>
                      <a:r>
                        <a:rPr lang="en-US" sz="900">
                          <a:effectLst/>
                        </a:rPr>
                        <a:t>F</a:t>
                      </a:r>
                    </a:p>
                  </a:txBody>
                  <a:tcPr marL="63500" marR="63500" marT="63500" marB="63500"/>
                </a:tc>
                <a:tc>
                  <a:txBody>
                    <a:bodyPr/>
                    <a:lstStyle/>
                    <a:p>
                      <a:pPr rtl="0" fontAlgn="t">
                        <a:spcBef>
                          <a:spcPts val="0"/>
                        </a:spcBef>
                        <a:spcAft>
                          <a:spcPts val="0"/>
                        </a:spcAft>
                      </a:pPr>
                      <a:r>
                        <a:rPr lang="en-US" sz="800">
                          <a:effectLst/>
                        </a:rPr>
                        <a:t>44.92</a:t>
                      </a:r>
                    </a:p>
                  </a:txBody>
                  <a:tcPr marL="63500" marR="63500" marT="63500" marB="63500"/>
                </a:tc>
                <a:tc>
                  <a:txBody>
                    <a:bodyPr/>
                    <a:lstStyle/>
                    <a:p>
                      <a:pPr rtl="0" fontAlgn="t">
                        <a:spcBef>
                          <a:spcPts val="0"/>
                        </a:spcBef>
                        <a:spcAft>
                          <a:spcPts val="0"/>
                        </a:spcAft>
                      </a:pPr>
                      <a:r>
                        <a:rPr lang="en-US" sz="800">
                          <a:effectLst/>
                        </a:rPr>
                        <a:t>22.3</a:t>
                      </a:r>
                    </a:p>
                  </a:txBody>
                  <a:tcPr marL="63500" marR="63500" marT="63500" marB="63500"/>
                </a:tc>
                <a:tc vMerge="1">
                  <a:txBody>
                    <a:bodyPr/>
                    <a:lstStyle/>
                    <a:p>
                      <a:endParaRPr lang="en-US"/>
                    </a:p>
                  </a:txBody>
                  <a:tcPr marL="0" marR="0" marT="0" marB="0" horzOverflow="overflow"/>
                </a:tc>
                <a:extLst>
                  <a:ext uri="{0D108BD9-81ED-4DB2-BD59-A6C34878D82A}">
                    <a16:rowId xmlns:a16="http://schemas.microsoft.com/office/drawing/2014/main" val="1878676090"/>
                  </a:ext>
                </a:extLst>
              </a:tr>
              <a:tr h="238505">
                <a:tc>
                  <a:txBody>
                    <a:bodyPr/>
                    <a:lstStyle/>
                    <a:p>
                      <a:pPr marL="50800" rtl="0" fontAlgn="t">
                        <a:spcBef>
                          <a:spcPts val="0"/>
                        </a:spcBef>
                        <a:spcAft>
                          <a:spcPts val="0"/>
                        </a:spcAft>
                      </a:pPr>
                      <a:r>
                        <a:rPr lang="en-US" sz="900">
                          <a:effectLst/>
                        </a:rPr>
                        <a:t>CH</a:t>
                      </a:r>
                      <a:r>
                        <a:rPr lang="en-US" sz="600">
                          <a:effectLst/>
                        </a:rPr>
                        <a:t>2</a:t>
                      </a:r>
                      <a:r>
                        <a:rPr lang="en-US" sz="900">
                          <a:effectLst/>
                        </a:rPr>
                        <a:t>FCHFCH</a:t>
                      </a:r>
                      <a:r>
                        <a:rPr lang="en-US" sz="600">
                          <a:effectLst/>
                        </a:rPr>
                        <a:t>2</a:t>
                      </a:r>
                      <a:r>
                        <a:rPr lang="en-US" sz="900">
                          <a:effectLst/>
                        </a:rPr>
                        <a:t>F</a:t>
                      </a:r>
                    </a:p>
                  </a:txBody>
                  <a:tcPr marL="25400" marR="25400" marT="25400" marB="25400"/>
                </a:tc>
                <a:tc>
                  <a:txBody>
                    <a:bodyPr/>
                    <a:lstStyle/>
                    <a:p>
                      <a:pPr rtl="0" fontAlgn="t">
                        <a:spcBef>
                          <a:spcPts val="0"/>
                        </a:spcBef>
                        <a:spcAft>
                          <a:spcPts val="0"/>
                        </a:spcAft>
                      </a:pPr>
                      <a:r>
                        <a:rPr lang="en-US" sz="900">
                          <a:effectLst/>
                        </a:rPr>
                        <a:t>0.00003701</a:t>
                      </a:r>
                    </a:p>
                  </a:txBody>
                  <a:tcPr marL="63500" marR="63500" marT="63500" marB="63500"/>
                </a:tc>
                <a:tc>
                  <a:txBody>
                    <a:bodyPr/>
                    <a:lstStyle/>
                    <a:p>
                      <a:pPr rtl="0" fontAlgn="t">
                        <a:spcBef>
                          <a:spcPts val="0"/>
                        </a:spcBef>
                        <a:spcAft>
                          <a:spcPts val="0"/>
                        </a:spcAft>
                      </a:pPr>
                      <a:r>
                        <a:rPr lang="en-US" sz="900">
                          <a:effectLst/>
                        </a:rPr>
                        <a:t>4.968</a:t>
                      </a:r>
                    </a:p>
                  </a:txBody>
                  <a:tcPr marL="63500" marR="63500" marT="63500" marB="63500"/>
                </a:tc>
                <a:tc vMerge="1">
                  <a:txBody>
                    <a:bodyPr/>
                    <a:lstStyle/>
                    <a:p>
                      <a:endParaRPr lang="en-US"/>
                    </a:p>
                  </a:txBody>
                  <a:tcPr marL="0" marR="0" marT="0" marB="0" horzOverflow="overflow"/>
                </a:tc>
                <a:extLst>
                  <a:ext uri="{0D108BD9-81ED-4DB2-BD59-A6C34878D82A}">
                    <a16:rowId xmlns:a16="http://schemas.microsoft.com/office/drawing/2014/main" val="3383219616"/>
                  </a:ext>
                </a:extLst>
              </a:tr>
              <a:tr h="238505">
                <a:tc>
                  <a:txBody>
                    <a:bodyPr/>
                    <a:lstStyle/>
                    <a:p>
                      <a:pPr rtl="0" fontAlgn="base">
                        <a:spcBef>
                          <a:spcPts val="0"/>
                        </a:spcBef>
                        <a:spcAft>
                          <a:spcPts val="0"/>
                        </a:spcAft>
                      </a:pPr>
                      <a:r>
                        <a:rPr lang="en-US" sz="900">
                          <a:effectLst/>
                        </a:rPr>
                        <a:t>CHF</a:t>
                      </a:r>
                      <a:r>
                        <a:rPr lang="en-US" sz="600">
                          <a:effectLst/>
                        </a:rPr>
                        <a:t>2</a:t>
                      </a:r>
                      <a:r>
                        <a:rPr lang="en-US" sz="900">
                          <a:effectLst/>
                        </a:rPr>
                        <a:t>CHFCHF</a:t>
                      </a:r>
                      <a:r>
                        <a:rPr lang="en-US" sz="600">
                          <a:effectLst/>
                        </a:rPr>
                        <a:t>2</a:t>
                      </a:r>
                    </a:p>
                  </a:txBody>
                  <a:tcPr marL="63500" marR="63500" marT="63500" marB="63500"/>
                </a:tc>
                <a:tc>
                  <a:txBody>
                    <a:bodyPr/>
                    <a:lstStyle/>
                    <a:p>
                      <a:pPr rtl="0" fontAlgn="t">
                        <a:spcBef>
                          <a:spcPts val="0"/>
                        </a:spcBef>
                        <a:spcAft>
                          <a:spcPts val="0"/>
                        </a:spcAft>
                      </a:pPr>
                      <a:r>
                        <a:rPr lang="en-US" sz="800">
                          <a:effectLst/>
                        </a:rPr>
                        <a:t>80.023</a:t>
                      </a:r>
                    </a:p>
                  </a:txBody>
                  <a:tcPr marL="63500" marR="63500" marT="63500" marB="63500"/>
                </a:tc>
                <a:tc>
                  <a:txBody>
                    <a:bodyPr/>
                    <a:lstStyle/>
                    <a:p>
                      <a:pPr rtl="0" fontAlgn="t">
                        <a:spcBef>
                          <a:spcPts val="0"/>
                        </a:spcBef>
                        <a:spcAft>
                          <a:spcPts val="0"/>
                        </a:spcAft>
                      </a:pPr>
                      <a:r>
                        <a:rPr lang="en-US" sz="800">
                          <a:effectLst/>
                        </a:rPr>
                        <a:t>24.201</a:t>
                      </a:r>
                    </a:p>
                  </a:txBody>
                  <a:tcPr marL="63500" marR="63500" marT="63500" marB="63500"/>
                </a:tc>
                <a:tc vMerge="1">
                  <a:txBody>
                    <a:bodyPr/>
                    <a:lstStyle/>
                    <a:p>
                      <a:endParaRPr lang="en-US"/>
                    </a:p>
                  </a:txBody>
                  <a:tcPr marL="0" marR="0" marT="0" marB="0" horzOverflow="overflow"/>
                </a:tc>
                <a:extLst>
                  <a:ext uri="{0D108BD9-81ED-4DB2-BD59-A6C34878D82A}">
                    <a16:rowId xmlns:a16="http://schemas.microsoft.com/office/drawing/2014/main" val="2133446327"/>
                  </a:ext>
                </a:extLst>
              </a:tr>
              <a:tr h="238505">
                <a:tc>
                  <a:txBody>
                    <a:bodyPr/>
                    <a:lstStyle/>
                    <a:p>
                      <a:pPr rtl="0" fontAlgn="base">
                        <a:spcBef>
                          <a:spcPts val="0"/>
                        </a:spcBef>
                        <a:spcAft>
                          <a:spcPts val="0"/>
                        </a:spcAft>
                      </a:pPr>
                      <a:r>
                        <a:rPr lang="en-US" sz="900">
                          <a:effectLst/>
                        </a:rPr>
                        <a:t>CF</a:t>
                      </a:r>
                      <a:r>
                        <a:rPr lang="en-US" sz="600">
                          <a:effectLst/>
                        </a:rPr>
                        <a:t>3</a:t>
                      </a:r>
                      <a:r>
                        <a:rPr lang="en-US" sz="900">
                          <a:effectLst/>
                        </a:rPr>
                        <a:t>CHFCHF</a:t>
                      </a:r>
                      <a:r>
                        <a:rPr lang="en-US" sz="600">
                          <a:effectLst/>
                        </a:rPr>
                        <a:t>2</a:t>
                      </a:r>
                    </a:p>
                  </a:txBody>
                  <a:tcPr marL="63500" marR="63500" marT="63500" marB="63500"/>
                </a:tc>
                <a:tc>
                  <a:txBody>
                    <a:bodyPr/>
                    <a:lstStyle/>
                    <a:p>
                      <a:pPr rtl="0" fontAlgn="t">
                        <a:spcBef>
                          <a:spcPts val="0"/>
                        </a:spcBef>
                        <a:spcAft>
                          <a:spcPts val="0"/>
                        </a:spcAft>
                      </a:pPr>
                      <a:r>
                        <a:rPr lang="en-US" sz="800">
                          <a:effectLst/>
                        </a:rPr>
                        <a:t>31.19</a:t>
                      </a:r>
                    </a:p>
                  </a:txBody>
                  <a:tcPr marL="63500" marR="63500" marT="63500" marB="63500"/>
                </a:tc>
                <a:tc>
                  <a:txBody>
                    <a:bodyPr/>
                    <a:lstStyle/>
                    <a:p>
                      <a:pPr rtl="0" fontAlgn="t">
                        <a:spcBef>
                          <a:spcPts val="0"/>
                        </a:spcBef>
                        <a:spcAft>
                          <a:spcPts val="0"/>
                        </a:spcAft>
                      </a:pPr>
                      <a:r>
                        <a:rPr lang="en-US" sz="800">
                          <a:effectLst/>
                        </a:rPr>
                        <a:t>27.066</a:t>
                      </a:r>
                    </a:p>
                  </a:txBody>
                  <a:tcPr marL="63500" marR="63500" marT="63500" marB="63500"/>
                </a:tc>
                <a:tc vMerge="1">
                  <a:txBody>
                    <a:bodyPr/>
                    <a:lstStyle/>
                    <a:p>
                      <a:endParaRPr lang="en-US"/>
                    </a:p>
                  </a:txBody>
                  <a:tcPr marL="0" marR="0" marT="0" marB="0" horzOverflow="overflow"/>
                </a:tc>
                <a:extLst>
                  <a:ext uri="{0D108BD9-81ED-4DB2-BD59-A6C34878D82A}">
                    <a16:rowId xmlns:a16="http://schemas.microsoft.com/office/drawing/2014/main" val="2516987868"/>
                  </a:ext>
                </a:extLst>
              </a:tr>
              <a:tr h="219425">
                <a:tc>
                  <a:txBody>
                    <a:bodyPr/>
                    <a:lstStyle/>
                    <a:p>
                      <a:pPr marL="50800" rtl="0" fontAlgn="t">
                        <a:spcBef>
                          <a:spcPts val="0"/>
                        </a:spcBef>
                        <a:spcAft>
                          <a:spcPts val="0"/>
                        </a:spcAft>
                      </a:pPr>
                      <a:r>
                        <a:rPr lang="en-US" sz="1000">
                          <a:effectLst/>
                        </a:rPr>
                        <a:t>CF</a:t>
                      </a:r>
                      <a:r>
                        <a:rPr lang="en-US" sz="600">
                          <a:effectLst/>
                        </a:rPr>
                        <a:t>3</a:t>
                      </a:r>
                      <a:r>
                        <a:rPr lang="en-US" sz="1000">
                          <a:effectLst/>
                        </a:rPr>
                        <a:t>CH</a:t>
                      </a:r>
                      <a:r>
                        <a:rPr lang="en-US" sz="600">
                          <a:effectLst/>
                        </a:rPr>
                        <a:t>2</a:t>
                      </a:r>
                      <a:r>
                        <a:rPr lang="en-US" sz="1000">
                          <a:effectLst/>
                        </a:rPr>
                        <a:t>CHF</a:t>
                      </a:r>
                      <a:r>
                        <a:rPr lang="en-US" sz="600">
                          <a:effectLst/>
                        </a:rPr>
                        <a:t>2</a:t>
                      </a:r>
                    </a:p>
                  </a:txBody>
                  <a:tcPr marL="25400" marR="25400" marT="25400" marB="25400"/>
                </a:tc>
                <a:tc>
                  <a:txBody>
                    <a:bodyPr/>
                    <a:lstStyle/>
                    <a:p>
                      <a:pPr rtl="0" fontAlgn="t">
                        <a:spcBef>
                          <a:spcPts val="0"/>
                        </a:spcBef>
                        <a:spcAft>
                          <a:spcPts val="0"/>
                        </a:spcAft>
                      </a:pPr>
                      <a:r>
                        <a:rPr lang="en-US" sz="800">
                          <a:effectLst/>
                        </a:rPr>
                        <a:t>49.089</a:t>
                      </a:r>
                    </a:p>
                  </a:txBody>
                  <a:tcPr marL="63500" marR="63500" marT="63500" marB="63500"/>
                </a:tc>
                <a:tc>
                  <a:txBody>
                    <a:bodyPr/>
                    <a:lstStyle/>
                    <a:p>
                      <a:pPr rtl="0" fontAlgn="t">
                        <a:spcBef>
                          <a:spcPts val="0"/>
                        </a:spcBef>
                        <a:spcAft>
                          <a:spcPts val="0"/>
                        </a:spcAft>
                      </a:pPr>
                      <a:r>
                        <a:rPr lang="en-US" sz="800">
                          <a:effectLst/>
                        </a:rPr>
                        <a:t>24.281</a:t>
                      </a:r>
                    </a:p>
                  </a:txBody>
                  <a:tcPr marL="63500" marR="63500" marT="63500" marB="63500"/>
                </a:tc>
                <a:tc vMerge="1">
                  <a:txBody>
                    <a:bodyPr/>
                    <a:lstStyle/>
                    <a:p>
                      <a:endParaRPr lang="en-US"/>
                    </a:p>
                  </a:txBody>
                  <a:tcPr marL="0" marR="0" marT="0" marB="0" horzOverflow="overflow"/>
                </a:tc>
                <a:extLst>
                  <a:ext uri="{0D108BD9-81ED-4DB2-BD59-A6C34878D82A}">
                    <a16:rowId xmlns:a16="http://schemas.microsoft.com/office/drawing/2014/main" val="3027376720"/>
                  </a:ext>
                </a:extLst>
              </a:tr>
              <a:tr h="219425">
                <a:tc>
                  <a:txBody>
                    <a:bodyPr/>
                    <a:lstStyle/>
                    <a:p>
                      <a:pPr rtl="0" fontAlgn="t">
                        <a:spcBef>
                          <a:spcPts val="0"/>
                        </a:spcBef>
                        <a:spcAft>
                          <a:spcPts val="0"/>
                        </a:spcAft>
                      </a:pPr>
                      <a:r>
                        <a:rPr lang="en-US" sz="800">
                          <a:effectLst/>
                        </a:rPr>
                        <a:t>CF3CHFCH3</a:t>
                      </a:r>
                    </a:p>
                  </a:txBody>
                  <a:tcPr marL="63500" marR="63500" marT="63500" marB="63500"/>
                </a:tc>
                <a:tc>
                  <a:txBody>
                    <a:bodyPr/>
                    <a:lstStyle/>
                    <a:p>
                      <a:pPr rtl="0" fontAlgn="t">
                        <a:spcBef>
                          <a:spcPts val="0"/>
                        </a:spcBef>
                        <a:spcAft>
                          <a:spcPts val="0"/>
                        </a:spcAft>
                      </a:pPr>
                      <a:r>
                        <a:rPr lang="en-US" sz="800">
                          <a:effectLst/>
                        </a:rPr>
                        <a:t>54.014 </a:t>
                      </a:r>
                    </a:p>
                  </a:txBody>
                  <a:tcPr marL="63500" marR="63500" marT="63500" marB="63500"/>
                </a:tc>
                <a:tc>
                  <a:txBody>
                    <a:bodyPr/>
                    <a:lstStyle/>
                    <a:p>
                      <a:pPr rtl="0" fontAlgn="t">
                        <a:spcBef>
                          <a:spcPts val="0"/>
                        </a:spcBef>
                        <a:spcAft>
                          <a:spcPts val="0"/>
                        </a:spcAft>
                      </a:pPr>
                      <a:r>
                        <a:rPr lang="en-US" sz="800">
                          <a:effectLst/>
                        </a:rPr>
                        <a:t>22.241</a:t>
                      </a:r>
                    </a:p>
                  </a:txBody>
                  <a:tcPr marL="63500" marR="63500" marT="63500" marB="63500"/>
                </a:tc>
                <a:tc vMerge="1">
                  <a:txBody>
                    <a:bodyPr/>
                    <a:lstStyle/>
                    <a:p>
                      <a:endParaRPr lang="en-US"/>
                    </a:p>
                  </a:txBody>
                  <a:tcPr marL="0" marR="0" marT="0" marB="0" horzOverflow="overflow"/>
                </a:tc>
                <a:extLst>
                  <a:ext uri="{0D108BD9-81ED-4DB2-BD59-A6C34878D82A}">
                    <a16:rowId xmlns:a16="http://schemas.microsoft.com/office/drawing/2014/main" val="2302371041"/>
                  </a:ext>
                </a:extLst>
              </a:tr>
            </a:tbl>
          </a:graphicData>
        </a:graphic>
      </p:graphicFrame>
    </p:spTree>
    <p:extLst>
      <p:ext uri="{BB962C8B-B14F-4D97-AF65-F5344CB8AC3E}">
        <p14:creationId xmlns:p14="http://schemas.microsoft.com/office/powerpoint/2010/main" val="415938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B0E8-9F87-49C3-BB17-5950480BE861}"/>
              </a:ext>
            </a:extLst>
          </p:cNvPr>
          <p:cNvSpPr>
            <a:spLocks noGrp="1"/>
          </p:cNvSpPr>
          <p:nvPr>
            <p:ph type="title"/>
          </p:nvPr>
        </p:nvSpPr>
        <p:spPr/>
        <p:txBody>
          <a:bodyPr/>
          <a:lstStyle/>
          <a:p>
            <a:r>
              <a:rPr lang="en-US">
                <a:cs typeface="Calibri Light"/>
              </a:rPr>
              <a:t>Research Project // Data Science</a:t>
            </a:r>
            <a:endParaRPr lang="en-US"/>
          </a:p>
        </p:txBody>
      </p:sp>
      <p:sp>
        <p:nvSpPr>
          <p:cNvPr id="3" name="Content Placeholder 2">
            <a:extLst>
              <a:ext uri="{FF2B5EF4-FFF2-40B4-BE49-F238E27FC236}">
                <a16:creationId xmlns:a16="http://schemas.microsoft.com/office/drawing/2014/main" id="{60D15793-3802-4AEC-B064-F797018ECC29}"/>
              </a:ext>
            </a:extLst>
          </p:cNvPr>
          <p:cNvSpPr>
            <a:spLocks noGrp="1"/>
          </p:cNvSpPr>
          <p:nvPr>
            <p:ph idx="1"/>
          </p:nvPr>
        </p:nvSpPr>
        <p:spPr>
          <a:xfrm>
            <a:off x="838200" y="1456723"/>
            <a:ext cx="6590016" cy="4745475"/>
          </a:xfrm>
        </p:spPr>
        <p:txBody>
          <a:bodyPr vert="horz" lIns="91440" tIns="45720" rIns="91440" bIns="45720" rtlCol="0" anchor="t">
            <a:normAutofit fontScale="92500" lnSpcReduction="10000"/>
          </a:bodyPr>
          <a:lstStyle/>
          <a:p>
            <a:r>
              <a:rPr lang="en-US">
                <a:cs typeface="Calibri"/>
              </a:rPr>
              <a:t>Goal of the Project: </a:t>
            </a:r>
            <a:endParaRPr lang="en-US"/>
          </a:p>
          <a:p>
            <a:pPr lvl="1"/>
            <a:r>
              <a:rPr lang="en-US">
                <a:cs typeface="Calibri"/>
              </a:rPr>
              <a:t>Select a dataset and create visualizations to answer client specific questions</a:t>
            </a:r>
          </a:p>
          <a:p>
            <a:pPr lvl="1"/>
            <a:r>
              <a:rPr lang="en-US">
                <a:cs typeface="Calibri"/>
              </a:rPr>
              <a:t>Present visualizations </a:t>
            </a:r>
          </a:p>
          <a:p>
            <a:r>
              <a:rPr lang="en-US">
                <a:cs typeface="Calibri"/>
              </a:rPr>
              <a:t>Tool used: </a:t>
            </a:r>
          </a:p>
          <a:p>
            <a:pPr lvl="1"/>
            <a:r>
              <a:rPr lang="en-US">
                <a:cs typeface="Calibri"/>
              </a:rPr>
              <a:t>City of Cincinnati Data Portal</a:t>
            </a:r>
          </a:p>
          <a:p>
            <a:pPr lvl="1"/>
            <a:r>
              <a:rPr lang="en-US">
                <a:cs typeface="Calibri"/>
              </a:rPr>
              <a:t>Freely available</a:t>
            </a:r>
          </a:p>
          <a:p>
            <a:r>
              <a:rPr lang="en-US">
                <a:cs typeface="Calibri"/>
              </a:rPr>
              <a:t>Results</a:t>
            </a:r>
          </a:p>
          <a:p>
            <a:pPr lvl="1"/>
            <a:r>
              <a:rPr lang="en-US">
                <a:cs typeface="Calibri"/>
              </a:rPr>
              <a:t>100% completion rate (of those that started)</a:t>
            </a:r>
          </a:p>
          <a:p>
            <a:pPr lvl="1"/>
            <a:r>
              <a:rPr lang="en-US">
                <a:cs typeface="Calibri"/>
              </a:rPr>
              <a:t>Several students indicated interest in the field</a:t>
            </a:r>
          </a:p>
          <a:p>
            <a:r>
              <a:rPr lang="en-US">
                <a:cs typeface="Calibri"/>
              </a:rPr>
              <a:t>Moving forward:</a:t>
            </a:r>
          </a:p>
          <a:p>
            <a:pPr lvl="1"/>
            <a:r>
              <a:rPr lang="en-US">
                <a:cs typeface="Calibri"/>
              </a:rPr>
              <a:t>Include variety and increase complexity of the project</a:t>
            </a:r>
          </a:p>
        </p:txBody>
      </p:sp>
      <p:pic>
        <p:nvPicPr>
          <p:cNvPr id="5" name="Picture 4" descr="A close up of a logo&#10;&#10;Description automatically generated">
            <a:extLst>
              <a:ext uri="{FF2B5EF4-FFF2-40B4-BE49-F238E27FC236}">
                <a16:creationId xmlns:a16="http://schemas.microsoft.com/office/drawing/2014/main" id="{49A8DAD4-D803-47A3-8AF3-5428EE23FEF0}"/>
              </a:ext>
            </a:extLst>
          </p:cNvPr>
          <p:cNvPicPr>
            <a:picLocks noChangeAspect="1"/>
          </p:cNvPicPr>
          <p:nvPr/>
        </p:nvPicPr>
        <p:blipFill rotWithShape="1">
          <a:blip r:embed="rId2"/>
          <a:srcRect l="9510" t="26923" r="27954" b="26294"/>
          <a:stretch/>
        </p:blipFill>
        <p:spPr>
          <a:xfrm>
            <a:off x="9466758" y="6400388"/>
            <a:ext cx="2725242" cy="457612"/>
          </a:xfrm>
          <a:prstGeom prst="rect">
            <a:avLst/>
          </a:prstGeom>
        </p:spPr>
      </p:pic>
      <p:pic>
        <p:nvPicPr>
          <p:cNvPr id="4" name="Picture 5" descr="A close up of a sign&#10;&#10;Description automatically generated">
            <a:extLst>
              <a:ext uri="{FF2B5EF4-FFF2-40B4-BE49-F238E27FC236}">
                <a16:creationId xmlns:a16="http://schemas.microsoft.com/office/drawing/2014/main" id="{BC12EE10-7384-41A7-9FF4-79424198A3E6}"/>
              </a:ext>
            </a:extLst>
          </p:cNvPr>
          <p:cNvPicPr>
            <a:picLocks noChangeAspect="1"/>
          </p:cNvPicPr>
          <p:nvPr/>
        </p:nvPicPr>
        <p:blipFill>
          <a:blip r:embed="rId3"/>
          <a:stretch>
            <a:fillRect/>
          </a:stretch>
        </p:blipFill>
        <p:spPr>
          <a:xfrm>
            <a:off x="8259526" y="1456723"/>
            <a:ext cx="3094274" cy="2563601"/>
          </a:xfrm>
          <a:prstGeom prst="rect">
            <a:avLst/>
          </a:prstGeom>
        </p:spPr>
      </p:pic>
      <p:pic>
        <p:nvPicPr>
          <p:cNvPr id="6" name="Picture 6" descr="A screenshot of a cell phone&#10;&#10;Description automatically generated">
            <a:extLst>
              <a:ext uri="{FF2B5EF4-FFF2-40B4-BE49-F238E27FC236}">
                <a16:creationId xmlns:a16="http://schemas.microsoft.com/office/drawing/2014/main" id="{09653CBB-2B23-4D65-848D-BD5BD55B7D15}"/>
              </a:ext>
            </a:extLst>
          </p:cNvPr>
          <p:cNvPicPr>
            <a:picLocks noChangeAspect="1"/>
          </p:cNvPicPr>
          <p:nvPr/>
        </p:nvPicPr>
        <p:blipFill>
          <a:blip r:embed="rId4"/>
          <a:stretch>
            <a:fillRect/>
          </a:stretch>
        </p:blipFill>
        <p:spPr>
          <a:xfrm>
            <a:off x="7546710" y="4611291"/>
            <a:ext cx="3807090" cy="1590907"/>
          </a:xfrm>
          <a:prstGeom prst="rect">
            <a:avLst/>
          </a:prstGeom>
        </p:spPr>
      </p:pic>
      <p:sp>
        <p:nvSpPr>
          <p:cNvPr id="7" name="TextBox 6">
            <a:extLst>
              <a:ext uri="{FF2B5EF4-FFF2-40B4-BE49-F238E27FC236}">
                <a16:creationId xmlns:a16="http://schemas.microsoft.com/office/drawing/2014/main" id="{35988D11-51CB-42EC-8248-83271FC75866}"/>
              </a:ext>
            </a:extLst>
          </p:cNvPr>
          <p:cNvSpPr txBox="1"/>
          <p:nvPr/>
        </p:nvSpPr>
        <p:spPr>
          <a:xfrm>
            <a:off x="8078655" y="583286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Sample student solution</a:t>
            </a:r>
          </a:p>
        </p:txBody>
      </p:sp>
      <p:sp>
        <p:nvSpPr>
          <p:cNvPr id="8" name="TextBox 7">
            <a:extLst>
              <a:ext uri="{FF2B5EF4-FFF2-40B4-BE49-F238E27FC236}">
                <a16:creationId xmlns:a16="http://schemas.microsoft.com/office/drawing/2014/main" id="{0856D825-755B-411E-BFEB-539F3EAE81DF}"/>
              </a:ext>
            </a:extLst>
          </p:cNvPr>
          <p:cNvSpPr txBox="1"/>
          <p:nvPr/>
        </p:nvSpPr>
        <p:spPr>
          <a:xfrm>
            <a:off x="8435063" y="401956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Data Analytics Tool</a:t>
            </a:r>
          </a:p>
        </p:txBody>
      </p:sp>
    </p:spTree>
    <p:extLst>
      <p:ext uri="{BB962C8B-B14F-4D97-AF65-F5344CB8AC3E}">
        <p14:creationId xmlns:p14="http://schemas.microsoft.com/office/powerpoint/2010/main" val="248312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4D634F45-E6EC-4F6C-8560-D269ABA6BBE0}"/>
              </a:ext>
            </a:extLst>
          </p:cNvPr>
          <p:cNvPicPr>
            <a:picLocks noChangeAspect="1"/>
          </p:cNvPicPr>
          <p:nvPr/>
        </p:nvPicPr>
        <p:blipFill rotWithShape="1">
          <a:blip r:embed="rId2"/>
          <a:srcRect l="9356" r="9353" b="-2"/>
          <a:stretch/>
        </p:blipFill>
        <p:spPr>
          <a:xfrm>
            <a:off x="1287463" y="3006725"/>
            <a:ext cx="1617663" cy="2730500"/>
          </a:xfrm>
          <a:prstGeom prst="rect">
            <a:avLst/>
          </a:prstGeom>
        </p:spPr>
      </p:pic>
      <p:sp>
        <p:nvSpPr>
          <p:cNvPr id="13" name="TextBox 12">
            <a:extLst>
              <a:ext uri="{FF2B5EF4-FFF2-40B4-BE49-F238E27FC236}">
                <a16:creationId xmlns:a16="http://schemas.microsoft.com/office/drawing/2014/main" id="{57740AFB-6489-480F-93CC-FD82BB252201}"/>
              </a:ext>
            </a:extLst>
          </p:cNvPr>
          <p:cNvSpPr txBox="1"/>
          <p:nvPr/>
        </p:nvSpPr>
        <p:spPr>
          <a:xfrm>
            <a:off x="1287463" y="5189538"/>
            <a:ext cx="1617663" cy="5461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rgbClr val="FFFFFF"/>
                </a:solidFill>
                <a:cs typeface="Calibri"/>
              </a:rPr>
              <a:t>Bethany Bowling</a:t>
            </a:r>
            <a:br>
              <a:rPr lang="en-US" sz="1200">
                <a:cs typeface="Calibri"/>
              </a:rPr>
            </a:br>
            <a:r>
              <a:rPr lang="en-US" sz="1200">
                <a:solidFill>
                  <a:srgbClr val="FFFFFF"/>
                </a:solidFill>
                <a:cs typeface="Calibri"/>
              </a:rPr>
              <a:t>(PI)</a:t>
            </a:r>
          </a:p>
        </p:txBody>
      </p:sp>
      <p:pic>
        <p:nvPicPr>
          <p:cNvPr id="8" name="Picture 8">
            <a:extLst>
              <a:ext uri="{FF2B5EF4-FFF2-40B4-BE49-F238E27FC236}">
                <a16:creationId xmlns:a16="http://schemas.microsoft.com/office/drawing/2014/main" id="{CD982F2D-9BEF-4881-AC13-FE38BBDC7EC3}"/>
              </a:ext>
            </a:extLst>
          </p:cNvPr>
          <p:cNvPicPr>
            <a:picLocks noChangeAspect="1"/>
          </p:cNvPicPr>
          <p:nvPr/>
        </p:nvPicPr>
        <p:blipFill rotWithShape="1">
          <a:blip r:embed="rId3"/>
          <a:srcRect l="22504" r="17986" b="2"/>
          <a:stretch/>
        </p:blipFill>
        <p:spPr>
          <a:xfrm>
            <a:off x="2973388" y="3006725"/>
            <a:ext cx="1617663" cy="2730500"/>
          </a:xfrm>
          <a:prstGeom prst="rect">
            <a:avLst/>
          </a:prstGeom>
        </p:spPr>
      </p:pic>
      <p:sp>
        <p:nvSpPr>
          <p:cNvPr id="27" name="TextBox 26">
            <a:extLst>
              <a:ext uri="{FF2B5EF4-FFF2-40B4-BE49-F238E27FC236}">
                <a16:creationId xmlns:a16="http://schemas.microsoft.com/office/drawing/2014/main" id="{67965F04-BA7B-43C3-B7F4-952772E9450C}"/>
              </a:ext>
            </a:extLst>
          </p:cNvPr>
          <p:cNvSpPr txBox="1"/>
          <p:nvPr/>
        </p:nvSpPr>
        <p:spPr>
          <a:xfrm>
            <a:off x="2973388" y="5189538"/>
            <a:ext cx="1617663" cy="5461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rgbClr val="FFFFFF"/>
                </a:solidFill>
                <a:cs typeface="Calibri"/>
              </a:rPr>
              <a:t>Brooke Buckley</a:t>
            </a:r>
            <a:br>
              <a:rPr lang="en-US" sz="1200">
                <a:cs typeface="Calibri"/>
              </a:rPr>
            </a:br>
            <a:r>
              <a:rPr lang="en-US" sz="1200">
                <a:solidFill>
                  <a:srgbClr val="FFFFFF"/>
                </a:solidFill>
                <a:cs typeface="Calibri"/>
              </a:rPr>
              <a:t>(co-PI)</a:t>
            </a:r>
          </a:p>
        </p:txBody>
      </p:sp>
      <p:pic>
        <p:nvPicPr>
          <p:cNvPr id="7" name="Picture 7">
            <a:extLst>
              <a:ext uri="{FF2B5EF4-FFF2-40B4-BE49-F238E27FC236}">
                <a16:creationId xmlns:a16="http://schemas.microsoft.com/office/drawing/2014/main" id="{FFD7542D-E7A2-4136-9FF9-B2BB7A1FD4BA}"/>
              </a:ext>
            </a:extLst>
          </p:cNvPr>
          <p:cNvPicPr>
            <a:picLocks noChangeAspect="1"/>
          </p:cNvPicPr>
          <p:nvPr/>
        </p:nvPicPr>
        <p:blipFill rotWithShape="1">
          <a:blip r:embed="rId4"/>
          <a:srcRect l="3719" r="3719"/>
          <a:stretch/>
        </p:blipFill>
        <p:spPr>
          <a:xfrm>
            <a:off x="4659313" y="3006725"/>
            <a:ext cx="1620838" cy="2730500"/>
          </a:xfrm>
          <a:prstGeom prst="rect">
            <a:avLst/>
          </a:prstGeom>
        </p:spPr>
      </p:pic>
      <p:sp>
        <p:nvSpPr>
          <p:cNvPr id="29" name="TextBox 28">
            <a:extLst>
              <a:ext uri="{FF2B5EF4-FFF2-40B4-BE49-F238E27FC236}">
                <a16:creationId xmlns:a16="http://schemas.microsoft.com/office/drawing/2014/main" id="{47C2162C-9589-4C33-B45A-489F46FDA4B6}"/>
              </a:ext>
            </a:extLst>
          </p:cNvPr>
          <p:cNvSpPr txBox="1"/>
          <p:nvPr/>
        </p:nvSpPr>
        <p:spPr>
          <a:xfrm>
            <a:off x="4659313" y="5189538"/>
            <a:ext cx="1620838" cy="5461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rgbClr val="FFFFFF"/>
                </a:solidFill>
                <a:cs typeface="Calibri"/>
              </a:rPr>
              <a:t>Axel Brandt</a:t>
            </a:r>
          </a:p>
          <a:p>
            <a:pPr algn="ctr">
              <a:spcAft>
                <a:spcPts val="600"/>
              </a:spcAft>
            </a:pPr>
            <a:r>
              <a:rPr lang="en-US" sz="1200">
                <a:solidFill>
                  <a:srgbClr val="FFFFFF"/>
                </a:solidFill>
                <a:cs typeface="Calibri"/>
              </a:rPr>
              <a:t>(co-PI)</a:t>
            </a:r>
          </a:p>
        </p:txBody>
      </p:sp>
      <p:pic>
        <p:nvPicPr>
          <p:cNvPr id="4" name="Picture 4">
            <a:extLst>
              <a:ext uri="{FF2B5EF4-FFF2-40B4-BE49-F238E27FC236}">
                <a16:creationId xmlns:a16="http://schemas.microsoft.com/office/drawing/2014/main" id="{E03AE83C-0DC2-49DB-871F-A40EE74B8991}"/>
              </a:ext>
            </a:extLst>
          </p:cNvPr>
          <p:cNvPicPr>
            <a:picLocks noChangeAspect="1"/>
          </p:cNvPicPr>
          <p:nvPr/>
        </p:nvPicPr>
        <p:blipFill rotWithShape="1">
          <a:blip r:embed="rId5"/>
          <a:srcRect l="9527" r="9529" b="2"/>
          <a:stretch/>
        </p:blipFill>
        <p:spPr>
          <a:xfrm>
            <a:off x="6350000" y="3006725"/>
            <a:ext cx="1617663" cy="2730500"/>
          </a:xfrm>
          <a:prstGeom prst="rect">
            <a:avLst/>
          </a:prstGeom>
        </p:spPr>
      </p:pic>
      <p:sp>
        <p:nvSpPr>
          <p:cNvPr id="31" name="TextBox 30">
            <a:extLst>
              <a:ext uri="{FF2B5EF4-FFF2-40B4-BE49-F238E27FC236}">
                <a16:creationId xmlns:a16="http://schemas.microsoft.com/office/drawing/2014/main" id="{A2CF49F0-6B0F-4360-A673-642A69E6E9C3}"/>
              </a:ext>
            </a:extLst>
          </p:cNvPr>
          <p:cNvSpPr txBox="1"/>
          <p:nvPr/>
        </p:nvSpPr>
        <p:spPr>
          <a:xfrm>
            <a:off x="6350000" y="5189538"/>
            <a:ext cx="1617663" cy="5461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rgbClr val="FFFFFF"/>
                </a:solidFill>
                <a:latin typeface="Calibri"/>
                <a:cs typeface="Calibri"/>
              </a:rPr>
              <a:t>Seth Adjei</a:t>
            </a:r>
          </a:p>
          <a:p>
            <a:pPr algn="ctr">
              <a:spcAft>
                <a:spcPts val="600"/>
              </a:spcAft>
            </a:pPr>
            <a:r>
              <a:rPr lang="en-US" sz="1200">
                <a:solidFill>
                  <a:srgbClr val="FFFFFF"/>
                </a:solidFill>
                <a:latin typeface="Calibri"/>
                <a:cs typeface="Calibri"/>
              </a:rPr>
              <a:t>(co-PI)</a:t>
            </a:r>
          </a:p>
        </p:txBody>
      </p:sp>
      <p:pic>
        <p:nvPicPr>
          <p:cNvPr id="6" name="Picture 6" descr="A picture containing grass, outdoor, person, person&#10;&#10;Description automatically generated">
            <a:extLst>
              <a:ext uri="{FF2B5EF4-FFF2-40B4-BE49-F238E27FC236}">
                <a16:creationId xmlns:a16="http://schemas.microsoft.com/office/drawing/2014/main" id="{BCA59011-D71D-4A01-A2F8-FCF298A49C84}"/>
              </a:ext>
            </a:extLst>
          </p:cNvPr>
          <p:cNvPicPr>
            <a:picLocks noChangeAspect="1"/>
          </p:cNvPicPr>
          <p:nvPr/>
        </p:nvPicPr>
        <p:blipFill rotWithShape="1">
          <a:blip r:embed="rId6"/>
          <a:srcRect l="24897" r="15251" b="2"/>
          <a:stretch/>
        </p:blipFill>
        <p:spPr>
          <a:xfrm>
            <a:off x="8035925" y="3006725"/>
            <a:ext cx="1628775" cy="2730500"/>
          </a:xfrm>
          <a:prstGeom prst="rect">
            <a:avLst/>
          </a:prstGeom>
        </p:spPr>
      </p:pic>
      <p:sp>
        <p:nvSpPr>
          <p:cNvPr id="33" name="TextBox 32">
            <a:extLst>
              <a:ext uri="{FF2B5EF4-FFF2-40B4-BE49-F238E27FC236}">
                <a16:creationId xmlns:a16="http://schemas.microsoft.com/office/drawing/2014/main" id="{6286E583-0C4A-4681-A138-F49242F33B9F}"/>
              </a:ext>
            </a:extLst>
          </p:cNvPr>
          <p:cNvSpPr txBox="1"/>
          <p:nvPr/>
        </p:nvSpPr>
        <p:spPr>
          <a:xfrm>
            <a:off x="8035925" y="5189538"/>
            <a:ext cx="1628775" cy="5461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rgbClr val="FFFFFF"/>
                </a:solidFill>
                <a:cs typeface="Calibri"/>
              </a:rPr>
              <a:t>Joshua Cooper</a:t>
            </a:r>
          </a:p>
        </p:txBody>
      </p:sp>
      <p:pic>
        <p:nvPicPr>
          <p:cNvPr id="5" name="Picture 5">
            <a:extLst>
              <a:ext uri="{FF2B5EF4-FFF2-40B4-BE49-F238E27FC236}">
                <a16:creationId xmlns:a16="http://schemas.microsoft.com/office/drawing/2014/main" id="{FFD73689-6CB6-4C6F-BB2C-8A2D61628EBB}"/>
              </a:ext>
            </a:extLst>
          </p:cNvPr>
          <p:cNvPicPr>
            <a:picLocks noChangeAspect="1"/>
          </p:cNvPicPr>
          <p:nvPr/>
        </p:nvPicPr>
        <p:blipFill rotWithShape="1">
          <a:blip r:embed="rId7"/>
          <a:srcRect r="1" b="3167"/>
          <a:stretch/>
        </p:blipFill>
        <p:spPr>
          <a:xfrm>
            <a:off x="9734550" y="3006725"/>
            <a:ext cx="1617663" cy="2730500"/>
          </a:xfrm>
          <a:prstGeom prst="rect">
            <a:avLst/>
          </a:prstGeom>
        </p:spPr>
      </p:pic>
      <p:sp>
        <p:nvSpPr>
          <p:cNvPr id="35" name="TextBox 34">
            <a:extLst>
              <a:ext uri="{FF2B5EF4-FFF2-40B4-BE49-F238E27FC236}">
                <a16:creationId xmlns:a16="http://schemas.microsoft.com/office/drawing/2014/main" id="{634CA62B-00B8-4298-AC77-6AC9DDC038F2}"/>
              </a:ext>
            </a:extLst>
          </p:cNvPr>
          <p:cNvSpPr txBox="1"/>
          <p:nvPr/>
        </p:nvSpPr>
        <p:spPr>
          <a:xfrm>
            <a:off x="9734550" y="5189538"/>
            <a:ext cx="1617663" cy="5461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rgbClr val="FFFFFF"/>
                </a:solidFill>
                <a:cs typeface="Calibri"/>
              </a:rPr>
              <a:t>Patrick Hare</a:t>
            </a:r>
          </a:p>
        </p:txBody>
      </p:sp>
      <p:sp>
        <p:nvSpPr>
          <p:cNvPr id="2" name="Title 1">
            <a:extLst>
              <a:ext uri="{FF2B5EF4-FFF2-40B4-BE49-F238E27FC236}">
                <a16:creationId xmlns:a16="http://schemas.microsoft.com/office/drawing/2014/main" id="{3ABD2E37-E64C-487F-BC6B-24432F2F19D3}"/>
              </a:ext>
            </a:extLst>
          </p:cNvPr>
          <p:cNvSpPr>
            <a:spLocks noGrp="1"/>
          </p:cNvSpPr>
          <p:nvPr>
            <p:ph type="title"/>
          </p:nvPr>
        </p:nvSpPr>
        <p:spPr>
          <a:xfrm>
            <a:off x="1286932" y="1204109"/>
            <a:ext cx="10023398" cy="857894"/>
          </a:xfrm>
        </p:spPr>
        <p:txBody>
          <a:bodyPr vert="horz" lIns="91440" tIns="45720" rIns="91440" bIns="45720" rtlCol="0">
            <a:normAutofit/>
          </a:bodyPr>
          <a:lstStyle/>
          <a:p>
            <a:r>
              <a:rPr lang="en-US" sz="4000">
                <a:solidFill>
                  <a:srgbClr val="FFFFFF"/>
                </a:solidFill>
                <a:cs typeface="Calibri Light"/>
              </a:rPr>
              <a:t>Project Team</a:t>
            </a:r>
            <a:endParaRPr lang="en-US" sz="4000" kern="1200">
              <a:solidFill>
                <a:srgbClr val="FFFFFF"/>
              </a:solidFill>
              <a:latin typeface="+mj-lt"/>
              <a:ea typeface="+mj-ea"/>
              <a:cs typeface="+mj-cs"/>
            </a:endParaRPr>
          </a:p>
        </p:txBody>
      </p:sp>
    </p:spTree>
    <p:extLst>
      <p:ext uri="{BB962C8B-B14F-4D97-AF65-F5344CB8AC3E}">
        <p14:creationId xmlns:p14="http://schemas.microsoft.com/office/powerpoint/2010/main" val="4153010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7D39AFE-2D4C-466A-A70E-4DC00F2FBAEA}"/>
              </a:ext>
            </a:extLst>
          </p:cNvPr>
          <p:cNvPicPr>
            <a:picLocks noChangeAspect="1"/>
          </p:cNvPicPr>
          <p:nvPr/>
        </p:nvPicPr>
        <p:blipFill rotWithShape="1">
          <a:blip r:embed="rId3"/>
          <a:srcRect l="9510" t="26923" r="27954" b="26294"/>
          <a:stretch/>
        </p:blipFill>
        <p:spPr>
          <a:xfrm>
            <a:off x="2149709" y="494268"/>
            <a:ext cx="7814826" cy="1334630"/>
          </a:xfrm>
          <a:prstGeom prst="rect">
            <a:avLst/>
          </a:prstGeom>
        </p:spPr>
      </p:pic>
      <p:sp>
        <p:nvSpPr>
          <p:cNvPr id="6" name="TextBox 1">
            <a:extLst>
              <a:ext uri="{FF2B5EF4-FFF2-40B4-BE49-F238E27FC236}">
                <a16:creationId xmlns:a16="http://schemas.microsoft.com/office/drawing/2014/main" id="{19685396-075F-4CD0-AEC2-C21F582614DA}"/>
              </a:ext>
            </a:extLst>
          </p:cNvPr>
          <p:cNvSpPr txBox="1"/>
          <p:nvPr/>
        </p:nvSpPr>
        <p:spPr>
          <a:xfrm>
            <a:off x="811659" y="2113258"/>
            <a:ext cx="10592655" cy="122001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spcAft>
                <a:spcPts val="600"/>
              </a:spcAft>
              <a:buClr>
                <a:schemeClr val="accent4"/>
              </a:buClr>
              <a:buFont typeface="Wingdings" panose="05000000000000000000" pitchFamily="2" charset="2"/>
              <a:buChar char="§"/>
            </a:pPr>
            <a:r>
              <a:rPr lang="en-US" sz="2400">
                <a:ea typeface="+mn-lt"/>
                <a:cs typeface="+mn-lt"/>
              </a:rPr>
              <a:t>Develop program focused on increasing mathematics preparation </a:t>
            </a:r>
          </a:p>
          <a:p>
            <a:pPr marL="285750" indent="-285750">
              <a:lnSpc>
                <a:spcPct val="150000"/>
              </a:lnSpc>
              <a:spcAft>
                <a:spcPts val="600"/>
              </a:spcAft>
              <a:buClr>
                <a:schemeClr val="accent4"/>
              </a:buClr>
              <a:buFont typeface="Wingdings" panose="05000000000000000000" pitchFamily="2" charset="2"/>
              <a:buChar char="§"/>
            </a:pPr>
            <a:r>
              <a:rPr lang="en-US" sz="2400"/>
              <a:t>Compare online versus face-to-face models of 2-week summer bridge program</a:t>
            </a:r>
            <a:endParaRPr lang="en-US" sz="2400">
              <a:cs typeface="Calibri" panose="020F0502020204030204"/>
            </a:endParaRPr>
          </a:p>
        </p:txBody>
      </p:sp>
      <p:pic>
        <p:nvPicPr>
          <p:cNvPr id="7" name="Picture 6">
            <a:extLst>
              <a:ext uri="{FF2B5EF4-FFF2-40B4-BE49-F238E27FC236}">
                <a16:creationId xmlns:a16="http://schemas.microsoft.com/office/drawing/2014/main" id="{022000C6-72AF-443D-920A-6159ED7B48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23" y="4337105"/>
            <a:ext cx="2925666" cy="1950443"/>
          </a:xfrm>
          <a:prstGeom prst="rect">
            <a:avLst/>
          </a:prstGeom>
        </p:spPr>
      </p:pic>
      <p:pic>
        <p:nvPicPr>
          <p:cNvPr id="8" name="Picture 7">
            <a:extLst>
              <a:ext uri="{FF2B5EF4-FFF2-40B4-BE49-F238E27FC236}">
                <a16:creationId xmlns:a16="http://schemas.microsoft.com/office/drawing/2014/main" id="{91190D28-91A0-4964-9AE8-0B0C57965D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83" y="4344324"/>
            <a:ext cx="2909796" cy="1936833"/>
          </a:xfrm>
          <a:prstGeom prst="rect">
            <a:avLst/>
          </a:prstGeom>
        </p:spPr>
      </p:pic>
      <p:pic>
        <p:nvPicPr>
          <p:cNvPr id="9" name="Picture 8" descr="computer science student working">
            <a:extLst>
              <a:ext uri="{FF2B5EF4-FFF2-40B4-BE49-F238E27FC236}">
                <a16:creationId xmlns:a16="http://schemas.microsoft.com/office/drawing/2014/main" id="{6AAD49B9-04B4-4E4A-A718-47483EDB76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1074" y="4337105"/>
            <a:ext cx="2926922" cy="194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32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Research Projects</a:t>
            </a:r>
          </a:p>
        </p:txBody>
      </p:sp>
      <p:sp>
        <p:nvSpPr>
          <p:cNvPr id="3" name="Content Placeholder 2"/>
          <p:cNvSpPr>
            <a:spLocks noGrp="1"/>
          </p:cNvSpPr>
          <p:nvPr>
            <p:ph idx="1"/>
          </p:nvPr>
        </p:nvSpPr>
        <p:spPr>
          <a:xfrm>
            <a:off x="838200" y="1758157"/>
            <a:ext cx="10515600" cy="1653231"/>
          </a:xfrm>
        </p:spPr>
        <p:txBody>
          <a:bodyPr vert="horz" lIns="91440" tIns="45720" rIns="91440" bIns="45720" rtlCol="0" anchor="t">
            <a:normAutofit/>
          </a:bodyPr>
          <a:lstStyle/>
          <a:p>
            <a:pPr>
              <a:buClr>
                <a:schemeClr val="accent4"/>
              </a:buClr>
              <a:buFont typeface="Wingdings" panose="05000000000000000000" pitchFamily="2" charset="2"/>
              <a:buChar char="§"/>
            </a:pPr>
            <a:r>
              <a:rPr lang="en-US">
                <a:cs typeface="Calibri" panose="020F0502020204030204"/>
              </a:rPr>
              <a:t>Students complete 3 research projects from different areas of STEM</a:t>
            </a:r>
          </a:p>
          <a:p>
            <a:pPr>
              <a:buClr>
                <a:schemeClr val="accent4"/>
              </a:buClr>
              <a:buFont typeface="Wingdings" panose="05000000000000000000" pitchFamily="2" charset="2"/>
              <a:buChar char="§"/>
            </a:pPr>
            <a:r>
              <a:rPr lang="en-US">
                <a:cs typeface="Calibri" panose="020F0502020204030204"/>
              </a:rPr>
              <a:t>Students present on project (not necessarily in major) at end of 2-weeks</a:t>
            </a:r>
          </a:p>
        </p:txBody>
      </p:sp>
      <p:pic>
        <p:nvPicPr>
          <p:cNvPr id="4"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2"/>
          <a:srcRect l="9510" t="26923" r="27954" b="26294"/>
          <a:stretch/>
        </p:blipFill>
        <p:spPr>
          <a:xfrm>
            <a:off x="9466758" y="6400388"/>
            <a:ext cx="2725242" cy="457612"/>
          </a:xfrm>
          <a:prstGeom prst="rect">
            <a:avLst/>
          </a:prstGeom>
        </p:spPr>
      </p:pic>
      <p:pic>
        <p:nvPicPr>
          <p:cNvPr id="6" name="Picture 5"/>
          <p:cNvPicPr>
            <a:picLocks noChangeAspect="1"/>
          </p:cNvPicPr>
          <p:nvPr/>
        </p:nvPicPr>
        <p:blipFill rotWithShape="1">
          <a:blip r:embed="rId3"/>
          <a:srcRect r="33612" b="15760"/>
          <a:stretch/>
        </p:blipFill>
        <p:spPr>
          <a:xfrm>
            <a:off x="4200417" y="4092344"/>
            <a:ext cx="3801885" cy="1975104"/>
          </a:xfrm>
          <a:prstGeom prst="rect">
            <a:avLst/>
          </a:prstGeom>
        </p:spPr>
      </p:pic>
      <p:pic>
        <p:nvPicPr>
          <p:cNvPr id="8" name="Picture 7"/>
          <p:cNvPicPr>
            <a:picLocks noChangeAspect="1"/>
          </p:cNvPicPr>
          <p:nvPr/>
        </p:nvPicPr>
        <p:blipFill rotWithShape="1">
          <a:blip r:embed="rId4"/>
          <a:srcRect r="21754"/>
          <a:stretch/>
        </p:blipFill>
        <p:spPr>
          <a:xfrm>
            <a:off x="8370013" y="4092344"/>
            <a:ext cx="2983787" cy="1975104"/>
          </a:xfrm>
          <a:prstGeom prst="rect">
            <a:avLst/>
          </a:prstGeom>
        </p:spPr>
      </p:pic>
      <p:pic>
        <p:nvPicPr>
          <p:cNvPr id="9" name="Picture 8"/>
          <p:cNvPicPr>
            <a:picLocks noChangeAspect="1"/>
          </p:cNvPicPr>
          <p:nvPr/>
        </p:nvPicPr>
        <p:blipFill rotWithShape="1">
          <a:blip r:embed="rId5"/>
          <a:srcRect l="37512" b="21610"/>
          <a:stretch/>
        </p:blipFill>
        <p:spPr>
          <a:xfrm>
            <a:off x="838200" y="4092344"/>
            <a:ext cx="3004954" cy="1975104"/>
          </a:xfrm>
          <a:prstGeom prst="rect">
            <a:avLst/>
          </a:prstGeom>
        </p:spPr>
      </p:pic>
    </p:spTree>
    <p:extLst>
      <p:ext uri="{BB962C8B-B14F-4D97-AF65-F5344CB8AC3E}">
        <p14:creationId xmlns:p14="http://schemas.microsoft.com/office/powerpoint/2010/main" val="93841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Research Project Objectives</a:t>
            </a:r>
          </a:p>
        </p:txBody>
      </p:sp>
      <p:sp>
        <p:nvSpPr>
          <p:cNvPr id="3" name="Content Placeholder 2"/>
          <p:cNvSpPr>
            <a:spLocks noGrp="1"/>
          </p:cNvSpPr>
          <p:nvPr>
            <p:ph idx="1"/>
          </p:nvPr>
        </p:nvSpPr>
        <p:spPr/>
        <p:txBody>
          <a:bodyPr vert="horz" lIns="91440" tIns="45720" rIns="91440" bIns="45720" rtlCol="0" anchor="t">
            <a:normAutofit/>
          </a:bodyPr>
          <a:lstStyle/>
          <a:p>
            <a:pPr marL="514350" indent="-514350">
              <a:buClr>
                <a:schemeClr val="accent4"/>
              </a:buClr>
              <a:buFont typeface="+mj-lt"/>
              <a:buAutoNum type="arabicPeriod"/>
            </a:pPr>
            <a:r>
              <a:rPr lang="en-US"/>
              <a:t>Draw connections in math &amp; other STEM fields</a:t>
            </a:r>
          </a:p>
          <a:p>
            <a:pPr marL="514350" indent="-514350">
              <a:buClr>
                <a:schemeClr val="accent4"/>
              </a:buClr>
              <a:buFont typeface="+mj-lt"/>
              <a:buAutoNum type="arabicPeriod"/>
            </a:pPr>
            <a:r>
              <a:rPr lang="en-US"/>
              <a:t>Accessible to students with diverse mathematics preparation and scientific interests/backgrounds</a:t>
            </a:r>
          </a:p>
          <a:p>
            <a:pPr marL="514350" indent="-514350">
              <a:buClr>
                <a:schemeClr val="accent4"/>
              </a:buClr>
              <a:buFont typeface="+mj-lt"/>
              <a:buAutoNum type="arabicPeriod"/>
            </a:pPr>
            <a:r>
              <a:rPr lang="en-US"/>
              <a:t>Open-ended</a:t>
            </a:r>
          </a:p>
          <a:p>
            <a:pPr marL="514350" indent="-514350">
              <a:buClr>
                <a:schemeClr val="accent4"/>
              </a:buClr>
              <a:buFont typeface="+mj-lt"/>
              <a:buAutoNum type="arabicPeriod"/>
            </a:pPr>
            <a:r>
              <a:rPr lang="en-US"/>
              <a:t>Fit in 6-hour timeframe</a:t>
            </a:r>
          </a:p>
          <a:p>
            <a:pPr marL="514350" indent="-514350">
              <a:buClr>
                <a:schemeClr val="accent4"/>
              </a:buClr>
              <a:buFont typeface="+mj-lt"/>
              <a:buAutoNum type="arabicPeriod"/>
            </a:pPr>
            <a:r>
              <a:rPr lang="en-US"/>
              <a:t>Well-suited for in-person and online facilitation</a:t>
            </a:r>
          </a:p>
          <a:p>
            <a:pPr marL="514350" indent="-514350">
              <a:buClr>
                <a:schemeClr val="accent4"/>
              </a:buClr>
              <a:buFont typeface="+mj-lt"/>
              <a:buAutoNum type="arabicPeriod"/>
            </a:pPr>
            <a:r>
              <a:rPr lang="en-US"/>
              <a:t>Scalable to larger cohorts</a:t>
            </a:r>
          </a:p>
          <a:p>
            <a:pPr marL="514350" indent="-514350">
              <a:buClr>
                <a:schemeClr val="accent4"/>
              </a:buClr>
              <a:buAutoNum type="arabicPeriod"/>
            </a:pPr>
            <a:r>
              <a:rPr lang="en-US">
                <a:cs typeface="Calibri" panose="020F0502020204030204"/>
              </a:rPr>
              <a:t>Investigate real-world problems</a:t>
            </a:r>
          </a:p>
        </p:txBody>
      </p:sp>
      <p:pic>
        <p:nvPicPr>
          <p:cNvPr id="4"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2"/>
          <a:srcRect l="9510" t="26923" r="27954" b="26294"/>
          <a:stretch/>
        </p:blipFill>
        <p:spPr>
          <a:xfrm>
            <a:off x="9466758" y="6400388"/>
            <a:ext cx="2725242" cy="457612"/>
          </a:xfrm>
          <a:prstGeom prst="rect">
            <a:avLst/>
          </a:prstGeom>
        </p:spPr>
      </p:pic>
    </p:spTree>
    <p:extLst>
      <p:ext uri="{BB962C8B-B14F-4D97-AF65-F5344CB8AC3E}">
        <p14:creationId xmlns:p14="http://schemas.microsoft.com/office/powerpoint/2010/main" val="971117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Antibiotic-Resistant Bacteria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191325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7"/>
          <a:srcRect l="9510" t="26923" r="27954" b="26294"/>
          <a:stretch/>
        </p:blipFill>
        <p:spPr>
          <a:xfrm>
            <a:off x="9466758" y="6400388"/>
            <a:ext cx="2725242" cy="457612"/>
          </a:xfrm>
          <a:prstGeom prst="rect">
            <a:avLst/>
          </a:prstGeom>
        </p:spPr>
      </p:pic>
      <p:pic>
        <p:nvPicPr>
          <p:cNvPr id="7" name="Picture 7" descr="Circular genome of Staphylococcus aureus genome, indicating pathogenicity islands, Viral Organisms in Red. Also includes locations of resistance on the circular chromosome in yellow.&#10;&#10;The image is from &#10;Image from :Whole genome sequencing of meticillin-resistant Staphylococcus aureus &#10;Makoto Kuroda, Toshiko Ohta, Ikuo Uchiyama, Tadashi Baba, Harumi Yuzawa, Ichizo Kobayashi, Longzhu Cui, Akio Oguchi, Ken-ichi Aoki, Yoshimi Nagai, JianQi Lian, Teruyo Ito, Mutsumi Kanamori, Hiroyuki Matsumaru, Atsushi Maruyama, Hiroyuki Murakami, Akira Hosoyama, Yoko Mizutani-Ui, Noriko K Takahashi, Toshihiko Sawano, Ryu-ichi Inoue, Chikara Kaito, Kazuhisa Sekimizu, Hideki Hirakawa, Satoru Kuhara, Susumu Goto, Junko Yabuzaki, Minoru Kanehisa, Atsushi Yamashita, Kenshiro Oshima, Keiko Furuya, Chie Yoshino, Tadayoshi Shiba, Masahira Hattori, Naotake Ogasawara, Hideo Hayashi, Keiichi Hiramatsu &#10;The Lancet &#10;Volume 357 Issue 9264 Pages 1225-1240 (April 2001) &#10;DOI: 10.1016/S0140-6736(00)04403-2&#10;">
            <a:extLst>
              <a:ext uri="{FF2B5EF4-FFF2-40B4-BE49-F238E27FC236}">
                <a16:creationId xmlns:a16="http://schemas.microsoft.com/office/drawing/2014/main" id="{BFB5D2A9-9A5C-4E55-8C43-9EA11D25288C}"/>
              </a:ext>
            </a:extLst>
          </p:cNvPr>
          <p:cNvPicPr>
            <a:picLocks noChangeAspect="1"/>
          </p:cNvPicPr>
          <p:nvPr/>
        </p:nvPicPr>
        <p:blipFill>
          <a:blip r:embed="rId8"/>
          <a:stretch>
            <a:fillRect/>
          </a:stretch>
        </p:blipFill>
        <p:spPr>
          <a:xfrm>
            <a:off x="1202167" y="1373427"/>
            <a:ext cx="2272553" cy="1962449"/>
          </a:xfrm>
          <a:prstGeom prst="rect">
            <a:avLst/>
          </a:prstGeom>
        </p:spPr>
      </p:pic>
    </p:spTree>
    <p:extLst>
      <p:ext uri="{BB962C8B-B14F-4D97-AF65-F5344CB8AC3E}">
        <p14:creationId xmlns:p14="http://schemas.microsoft.com/office/powerpoint/2010/main" val="2162266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picture containing flower&#10;&#10;Description automatically generated">
            <a:extLst>
              <a:ext uri="{FF2B5EF4-FFF2-40B4-BE49-F238E27FC236}">
                <a16:creationId xmlns:a16="http://schemas.microsoft.com/office/drawing/2014/main" id="{2D29D5E2-5251-47D1-8378-DF69947C767B}"/>
              </a:ext>
            </a:extLst>
          </p:cNvPr>
          <p:cNvPicPr>
            <a:picLocks noChangeAspect="1"/>
          </p:cNvPicPr>
          <p:nvPr/>
        </p:nvPicPr>
        <p:blipFill>
          <a:blip r:embed="rId2"/>
          <a:stretch>
            <a:fillRect/>
          </a:stretch>
        </p:blipFill>
        <p:spPr>
          <a:xfrm>
            <a:off x="1261037" y="1448656"/>
            <a:ext cx="2414956" cy="2057724"/>
          </a:xfrm>
          <a:prstGeom prst="rect">
            <a:avLst/>
          </a:prstGeom>
        </p:spPr>
      </p:pic>
      <p:sp>
        <p:nvSpPr>
          <p:cNvPr id="2" name="Title 1"/>
          <p:cNvSpPr>
            <a:spLocks noGrp="1"/>
          </p:cNvSpPr>
          <p:nvPr>
            <p:ph type="title"/>
          </p:nvPr>
        </p:nvSpPr>
        <p:spPr/>
        <p:txBody>
          <a:bodyPr/>
          <a:lstStyle/>
          <a:p>
            <a:r>
              <a:rPr lang="en-US"/>
              <a:t>New Fire-Suppressant Molecule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583782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8"/>
          <a:srcRect l="9510" t="26923" r="27954" b="26294"/>
          <a:stretch/>
        </p:blipFill>
        <p:spPr>
          <a:xfrm>
            <a:off x="9466758" y="6400388"/>
            <a:ext cx="2725242" cy="457612"/>
          </a:xfrm>
          <a:prstGeom prst="rect">
            <a:avLst/>
          </a:prstGeom>
        </p:spPr>
      </p:pic>
    </p:spTree>
    <p:extLst>
      <p:ext uri="{BB962C8B-B14F-4D97-AF65-F5344CB8AC3E}">
        <p14:creationId xmlns:p14="http://schemas.microsoft.com/office/powerpoint/2010/main" val="112113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Cincinnati Data Visualization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578348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7"/>
          <a:srcRect l="9510" t="26923" r="27954" b="26294"/>
          <a:stretch/>
        </p:blipFill>
        <p:spPr>
          <a:xfrm>
            <a:off x="9466758" y="6400388"/>
            <a:ext cx="2725242" cy="457612"/>
          </a:xfrm>
          <a:prstGeom prst="rect">
            <a:avLst/>
          </a:prstGeom>
        </p:spPr>
      </p:pic>
      <p:pic>
        <p:nvPicPr>
          <p:cNvPr id="13" name="Picture 12"/>
          <p:cNvPicPr>
            <a:picLocks noChangeAspect="1"/>
          </p:cNvPicPr>
          <p:nvPr/>
        </p:nvPicPr>
        <p:blipFill rotWithShape="1">
          <a:blip r:embed="rId8"/>
          <a:srcRect b="31628"/>
          <a:stretch/>
        </p:blipFill>
        <p:spPr>
          <a:xfrm>
            <a:off x="1238250" y="1586472"/>
            <a:ext cx="2316608" cy="1624794"/>
          </a:xfrm>
          <a:prstGeom prst="rect">
            <a:avLst/>
          </a:prstGeom>
        </p:spPr>
      </p:pic>
    </p:spTree>
    <p:extLst>
      <p:ext uri="{BB962C8B-B14F-4D97-AF65-F5344CB8AC3E}">
        <p14:creationId xmlns:p14="http://schemas.microsoft.com/office/powerpoint/2010/main" val="80101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68CC88FF-2834-4D1C-A096-300CB9798DBA}"/>
              </a:ext>
            </a:extLst>
          </p:cNvPr>
          <p:cNvPicPr>
            <a:picLocks noChangeAspect="1"/>
          </p:cNvPicPr>
          <p:nvPr/>
        </p:nvPicPr>
        <p:blipFill rotWithShape="1">
          <a:blip r:embed="rId3"/>
          <a:srcRect l="9510" t="26923" r="27954" b="26294"/>
          <a:stretch/>
        </p:blipFill>
        <p:spPr>
          <a:xfrm>
            <a:off x="9466758" y="6400388"/>
            <a:ext cx="2725242" cy="457612"/>
          </a:xfrm>
          <a:prstGeom prst="rect">
            <a:avLst/>
          </a:prstGeom>
        </p:spPr>
      </p:pic>
      <p:sp>
        <p:nvSpPr>
          <p:cNvPr id="3" name="Title 1">
            <a:extLst>
              <a:ext uri="{FF2B5EF4-FFF2-40B4-BE49-F238E27FC236}">
                <a16:creationId xmlns:a16="http://schemas.microsoft.com/office/drawing/2014/main" id="{359FDA9E-92E8-4505-9BEE-EDE69050E310}"/>
              </a:ext>
            </a:extLst>
          </p:cNvPr>
          <p:cNvSpPr txBox="1">
            <a:spLocks/>
          </p:cNvSpPr>
          <p:nvPr/>
        </p:nvSpPr>
        <p:spPr>
          <a:xfrm>
            <a:off x="866741" y="281981"/>
            <a:ext cx="78867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Program Outcomes</a:t>
            </a:r>
            <a:endParaRPr lang="en-US"/>
          </a:p>
        </p:txBody>
      </p:sp>
      <p:pic>
        <p:nvPicPr>
          <p:cNvPr id="5" name="Picture 4">
            <a:extLst>
              <a:ext uri="{FF2B5EF4-FFF2-40B4-BE49-F238E27FC236}">
                <a16:creationId xmlns:a16="http://schemas.microsoft.com/office/drawing/2014/main" id="{B0B0F1CA-EFDA-40D9-9CC3-00BD8586B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494" b="35299"/>
          <a:stretch/>
        </p:blipFill>
        <p:spPr>
          <a:xfrm>
            <a:off x="4222680" y="3174715"/>
            <a:ext cx="7339693" cy="2763749"/>
          </a:xfrm>
          <a:prstGeom prst="rect">
            <a:avLst/>
          </a:prstGeom>
        </p:spPr>
      </p:pic>
      <p:sp>
        <p:nvSpPr>
          <p:cNvPr id="6" name="TextBox 5"/>
          <p:cNvSpPr txBox="1"/>
          <p:nvPr/>
        </p:nvSpPr>
        <p:spPr>
          <a:xfrm>
            <a:off x="866742" y="1502688"/>
            <a:ext cx="3355938" cy="3970318"/>
          </a:xfrm>
          <a:prstGeom prst="rect">
            <a:avLst/>
          </a:prstGeom>
          <a:noFill/>
        </p:spPr>
        <p:txBody>
          <a:bodyPr wrap="square" rtlCol="0">
            <a:spAutoFit/>
          </a:bodyPr>
          <a:lstStyle/>
          <a:p>
            <a:pPr>
              <a:buClr>
                <a:schemeClr val="accent4"/>
              </a:buClr>
            </a:pPr>
            <a:r>
              <a:rPr lang="en-US" sz="2400" b="1"/>
              <a:t>2020</a:t>
            </a:r>
          </a:p>
          <a:p>
            <a:pPr marL="342900" indent="-342900">
              <a:buClr>
                <a:schemeClr val="accent4"/>
              </a:buClr>
              <a:buFont typeface="Wingdings" panose="05000000000000000000" pitchFamily="2" charset="2"/>
              <a:buChar char="§"/>
            </a:pPr>
            <a:r>
              <a:rPr lang="en-US" sz="2400" b="1"/>
              <a:t>22.2 </a:t>
            </a:r>
            <a:r>
              <a:rPr lang="en-US"/>
              <a:t>mean ACT</a:t>
            </a:r>
            <a:br>
              <a:rPr lang="en-US"/>
            </a:br>
            <a:r>
              <a:rPr lang="en-US"/>
              <a:t>(vs 24.6 across STEM)</a:t>
            </a:r>
          </a:p>
          <a:p>
            <a:pPr marL="342900" indent="-342900">
              <a:buClr>
                <a:schemeClr val="accent4"/>
              </a:buClr>
              <a:buFont typeface="Wingdings" panose="05000000000000000000" pitchFamily="2" charset="2"/>
              <a:buChar char="§"/>
            </a:pPr>
            <a:r>
              <a:rPr lang="en-US" sz="2400" b="1"/>
              <a:t>2.42 </a:t>
            </a:r>
            <a:r>
              <a:rPr lang="en-US"/>
              <a:t>fall math GPA</a:t>
            </a:r>
            <a:br>
              <a:rPr lang="en-US"/>
            </a:br>
            <a:r>
              <a:rPr lang="en-US"/>
              <a:t>(vs 2.37 across STEM)</a:t>
            </a:r>
          </a:p>
          <a:p>
            <a:pPr>
              <a:buClr>
                <a:schemeClr val="accent4"/>
              </a:buClr>
            </a:pPr>
            <a:endParaRPr lang="en-US" sz="2400" b="1"/>
          </a:p>
          <a:p>
            <a:pPr marL="342900" indent="-342900">
              <a:buClr>
                <a:schemeClr val="accent4"/>
              </a:buClr>
              <a:buFont typeface="Wingdings" panose="05000000000000000000" pitchFamily="2" charset="2"/>
              <a:buChar char="§"/>
            </a:pPr>
            <a:r>
              <a:rPr lang="en-US" sz="2400" b="1"/>
              <a:t>64%</a:t>
            </a:r>
            <a:r>
              <a:rPr lang="en-US" sz="2400"/>
              <a:t> </a:t>
            </a:r>
            <a:r>
              <a:rPr lang="en-US"/>
              <a:t>retained in major</a:t>
            </a:r>
            <a:br>
              <a:rPr lang="en-US"/>
            </a:br>
            <a:r>
              <a:rPr lang="en-US"/>
              <a:t>(vs 67% across STEM)</a:t>
            </a:r>
          </a:p>
          <a:p>
            <a:pPr marL="342900" indent="-342900">
              <a:buClr>
                <a:schemeClr val="accent4"/>
              </a:buClr>
              <a:buFont typeface="Wingdings" panose="05000000000000000000" pitchFamily="2" charset="2"/>
              <a:buChar char="§"/>
            </a:pPr>
            <a:r>
              <a:rPr lang="en-US" sz="2400" b="1"/>
              <a:t>91%</a:t>
            </a:r>
            <a:r>
              <a:rPr lang="en-US" sz="2400"/>
              <a:t> </a:t>
            </a:r>
            <a:r>
              <a:rPr lang="en-US"/>
              <a:t>retained at NKU</a:t>
            </a:r>
            <a:br>
              <a:rPr lang="en-US"/>
            </a:br>
            <a:r>
              <a:rPr lang="en-US"/>
              <a:t>(vs 77% across STEM)</a:t>
            </a:r>
            <a:endParaRPr lang="en-US" b="1"/>
          </a:p>
          <a:p>
            <a:pPr>
              <a:buClr>
                <a:schemeClr val="accent4"/>
              </a:buClr>
            </a:pPr>
            <a:endParaRPr lang="en-US"/>
          </a:p>
          <a:p>
            <a:pPr marL="285750" indent="-285750">
              <a:buClr>
                <a:schemeClr val="accent4"/>
              </a:buClr>
              <a:buFont typeface="Wingdings" panose="05000000000000000000" pitchFamily="2" charset="2"/>
              <a:buChar char="§"/>
            </a:pPr>
            <a:endParaRPr lang="en-US"/>
          </a:p>
        </p:txBody>
      </p:sp>
      <p:sp>
        <p:nvSpPr>
          <p:cNvPr id="4" name="TextBox 3"/>
          <p:cNvSpPr txBox="1"/>
          <p:nvPr/>
        </p:nvSpPr>
        <p:spPr>
          <a:xfrm>
            <a:off x="4810091" y="1502688"/>
            <a:ext cx="2968248" cy="1384995"/>
          </a:xfrm>
          <a:prstGeom prst="rect">
            <a:avLst/>
          </a:prstGeom>
          <a:noFill/>
        </p:spPr>
        <p:txBody>
          <a:bodyPr wrap="none" rtlCol="0">
            <a:spAutoFit/>
          </a:bodyPr>
          <a:lstStyle/>
          <a:p>
            <a:pPr>
              <a:buClr>
                <a:schemeClr val="accent4"/>
              </a:buClr>
            </a:pPr>
            <a:r>
              <a:rPr lang="en-US" sz="2400" b="1"/>
              <a:t>2021</a:t>
            </a:r>
          </a:p>
          <a:p>
            <a:pPr marL="285750" indent="-285750">
              <a:buClr>
                <a:schemeClr val="accent4"/>
              </a:buClr>
              <a:buFont typeface="Wingdings" panose="05000000000000000000" pitchFamily="2" charset="2"/>
              <a:buChar char="§"/>
            </a:pPr>
            <a:r>
              <a:rPr lang="en-US" sz="2400" b="1"/>
              <a:t>64.3% </a:t>
            </a:r>
            <a:br>
              <a:rPr lang="en-US"/>
            </a:br>
            <a:r>
              <a:rPr lang="en-US"/>
              <a:t>increased math placement</a:t>
            </a:r>
          </a:p>
          <a:p>
            <a:endParaRPr lang="en-US"/>
          </a:p>
        </p:txBody>
      </p:sp>
    </p:spTree>
    <p:extLst>
      <p:ext uri="{BB962C8B-B14F-4D97-AF65-F5344CB8AC3E}">
        <p14:creationId xmlns:p14="http://schemas.microsoft.com/office/powerpoint/2010/main" val="21145426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F466AAB07A834CAE4EAB914754C863" ma:contentTypeVersion="9" ma:contentTypeDescription="Create a new document." ma:contentTypeScope="" ma:versionID="2eebbc7f4c22e16594741e0092e45d04">
  <xsd:schema xmlns:xsd="http://www.w3.org/2001/XMLSchema" xmlns:xs="http://www.w3.org/2001/XMLSchema" xmlns:p="http://schemas.microsoft.com/office/2006/metadata/properties" xmlns:ns2="f556a03b-2c48-4683-b36e-9712a4d867d3" targetNamespace="http://schemas.microsoft.com/office/2006/metadata/properties" ma:root="true" ma:fieldsID="053d9e5000c6a8d7e23cef3a7003869a" ns2:_="">
    <xsd:import namespace="f556a03b-2c48-4683-b36e-9712a4d867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56a03b-2c48-4683-b36e-9712a4d86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327C09-9212-494E-82E1-86CAE814A234}">
  <ds:schemaRefs>
    <ds:schemaRef ds:uri="http://schemas.microsoft.com/sharepoint/v3/contenttype/forms"/>
  </ds:schemaRefs>
</ds:datastoreItem>
</file>

<file path=customXml/itemProps2.xml><?xml version="1.0" encoding="utf-8"?>
<ds:datastoreItem xmlns:ds="http://schemas.openxmlformats.org/officeDocument/2006/customXml" ds:itemID="{11F70F25-8CD6-49E7-99C2-6AA95628374F}">
  <ds:schemaRefs>
    <ds:schemaRef ds:uri="f556a03b-2c48-4683-b36e-9712a4d867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E553F3-97A6-4E95-8911-3786C2E91949}">
  <ds:schemaRefs>
    <ds:schemaRef ds:uri="f556a03b-2c48-4683-b36e-9712a4d867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Incorporating Research Projects in a Summer Bridge Program to Accelerate Mathematics Preparation and Retention</vt:lpstr>
      <vt:lpstr>Project Team</vt:lpstr>
      <vt:lpstr>PowerPoint Presentation</vt:lpstr>
      <vt:lpstr>Research Projects</vt:lpstr>
      <vt:lpstr>Research Project Objectives</vt:lpstr>
      <vt:lpstr>Antibiotic-Resistant Bacteria</vt:lpstr>
      <vt:lpstr>New Fire-Suppressant Molecule</vt:lpstr>
      <vt:lpstr>Cincinnati Data Visualization</vt:lpstr>
      <vt:lpstr>PowerPoint Presentation</vt:lpstr>
      <vt:lpstr>Research Project // Biology</vt:lpstr>
      <vt:lpstr>Research Project // Chemistry</vt:lpstr>
      <vt:lpstr>Research Project // Data Science</vt:lpstr>
    </vt:vector>
  </TitlesOfParts>
  <Company>NKU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McGill</dc:creator>
  <cp:revision>1</cp:revision>
  <dcterms:created xsi:type="dcterms:W3CDTF">2020-03-07T15:40:43Z</dcterms:created>
  <dcterms:modified xsi:type="dcterms:W3CDTF">2021-11-01T21:19:23Z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0x010100ABF466AAB07A834CAE4EAB914754C863</vt:lpwstr>
  </property>
</Properties>
</file>